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9" r:id="rId2"/>
  </p:sldMasterIdLst>
  <p:notesMasterIdLst>
    <p:notesMasterId r:id="rId93"/>
  </p:notesMasterIdLst>
  <p:handoutMasterIdLst>
    <p:handoutMasterId r:id="rId94"/>
  </p:handoutMasterIdLst>
  <p:sldIdLst>
    <p:sldId id="256"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1184" r:id="rId17"/>
    <p:sldId id="1185" r:id="rId18"/>
    <p:sldId id="1186" r:id="rId19"/>
    <p:sldId id="1187" r:id="rId20"/>
    <p:sldId id="1188" r:id="rId21"/>
    <p:sldId id="1189" r:id="rId22"/>
    <p:sldId id="1190" r:id="rId23"/>
    <p:sldId id="1191" r:id="rId24"/>
    <p:sldId id="1192" r:id="rId25"/>
    <p:sldId id="1193" r:id="rId26"/>
    <p:sldId id="1194" r:id="rId27"/>
    <p:sldId id="1195" r:id="rId28"/>
    <p:sldId id="1196" r:id="rId29"/>
    <p:sldId id="1197" r:id="rId30"/>
    <p:sldId id="1198" r:id="rId31"/>
    <p:sldId id="1199" r:id="rId32"/>
    <p:sldId id="1200" r:id="rId33"/>
    <p:sldId id="1201" r:id="rId34"/>
    <p:sldId id="1202" r:id="rId35"/>
    <p:sldId id="1203" r:id="rId36"/>
    <p:sldId id="1204" r:id="rId37"/>
    <p:sldId id="1205" r:id="rId38"/>
    <p:sldId id="1206" r:id="rId39"/>
    <p:sldId id="1207" r:id="rId40"/>
    <p:sldId id="1208" r:id="rId41"/>
    <p:sldId id="1209" r:id="rId42"/>
    <p:sldId id="1210" r:id="rId43"/>
    <p:sldId id="1211" r:id="rId44"/>
    <p:sldId id="1212" r:id="rId45"/>
    <p:sldId id="1213" r:id="rId46"/>
    <p:sldId id="1214" r:id="rId47"/>
    <p:sldId id="1215" r:id="rId48"/>
    <p:sldId id="1216" r:id="rId49"/>
    <p:sldId id="1217" r:id="rId50"/>
    <p:sldId id="1218" r:id="rId51"/>
    <p:sldId id="1219" r:id="rId52"/>
    <p:sldId id="1221" r:id="rId53"/>
    <p:sldId id="1220" r:id="rId54"/>
    <p:sldId id="1222" r:id="rId55"/>
    <p:sldId id="1223" r:id="rId56"/>
    <p:sldId id="1224" r:id="rId57"/>
    <p:sldId id="1225" r:id="rId58"/>
    <p:sldId id="1226" r:id="rId59"/>
    <p:sldId id="309" r:id="rId60"/>
    <p:sldId id="261" r:id="rId61"/>
    <p:sldId id="279" r:id="rId62"/>
    <p:sldId id="264" r:id="rId63"/>
    <p:sldId id="282" r:id="rId64"/>
    <p:sldId id="281" r:id="rId65"/>
    <p:sldId id="265" r:id="rId66"/>
    <p:sldId id="289" r:id="rId67"/>
    <p:sldId id="267" r:id="rId68"/>
    <p:sldId id="323" r:id="rId69"/>
    <p:sldId id="268" r:id="rId70"/>
    <p:sldId id="324" r:id="rId71"/>
    <p:sldId id="322" r:id="rId72"/>
    <p:sldId id="291" r:id="rId73"/>
    <p:sldId id="304" r:id="rId74"/>
    <p:sldId id="312" r:id="rId75"/>
    <p:sldId id="305" r:id="rId76"/>
    <p:sldId id="306" r:id="rId77"/>
    <p:sldId id="307" r:id="rId78"/>
    <p:sldId id="294" r:id="rId79"/>
    <p:sldId id="315" r:id="rId80"/>
    <p:sldId id="317" r:id="rId81"/>
    <p:sldId id="263" r:id="rId82"/>
    <p:sldId id="280" r:id="rId83"/>
    <p:sldId id="296" r:id="rId84"/>
    <p:sldId id="331" r:id="rId85"/>
    <p:sldId id="300" r:id="rId86"/>
    <p:sldId id="301" r:id="rId87"/>
    <p:sldId id="302" r:id="rId88"/>
    <p:sldId id="299" r:id="rId89"/>
    <p:sldId id="303" r:id="rId90"/>
    <p:sldId id="313" r:id="rId91"/>
    <p:sldId id="318"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1"/>
            <p14:sldId id="1220"/>
            <p14:sldId id="1222"/>
            <p14:sldId id="1223"/>
            <p14:sldId id="1224"/>
            <p14:sldId id="1225"/>
            <p14:sldId id="1226"/>
            <p14:sldId id="309"/>
          </p14:sldIdLst>
        </p14:section>
        <p14:section name="一段类" id="{17B13101-B83D-43AC-A95E-49312A3F9464}">
          <p14:sldIdLst>
            <p14:sldId id="261"/>
            <p14:sldId id="279"/>
          </p14:sldIdLst>
        </p14:section>
        <p14:section name="两段类" id="{041B2D5A-34E4-431D-9EC3-930D48DB4BBD}">
          <p14:sldIdLst>
            <p14:sldId id="264"/>
            <p14:sldId id="282"/>
            <p14:sldId id="281"/>
            <p14:sldId id="265"/>
            <p14:sldId id="289"/>
          </p14:sldIdLst>
        </p14:section>
        <p14:section name="三段类" id="{D6353AD8-2AF2-407D-9E91-763B1C1195FF}">
          <p14:sldIdLst>
            <p14:sldId id="267"/>
            <p14:sldId id="323"/>
            <p14:sldId id="268"/>
            <p14:sldId id="324"/>
            <p14:sldId id="322"/>
            <p14:sldId id="291"/>
          </p14:sldIdLst>
        </p14:section>
        <p14:section name="四段内容类" id="{7DD581CB-E80A-471B-AA9E-CA4C9961471B}">
          <p14:sldIdLst>
            <p14:sldId id="304"/>
            <p14:sldId id="312"/>
            <p14:sldId id="305"/>
            <p14:sldId id="306"/>
          </p14:sldIdLst>
        </p14:section>
        <p14:section name="多段内容" id="{B6B0741E-82B4-4B0B-BD7C-7CA2D28629AA}">
          <p14:sldIdLst>
            <p14:sldId id="307"/>
            <p14:sldId id="294"/>
            <p14:sldId id="315"/>
            <p14:sldId id="317"/>
          </p14:sldIdLst>
        </p14:section>
        <p14:section name="人物介绍" id="{3DCE000C-7046-4391-A8BD-E6260D9A8225}">
          <p14:sldIdLst>
            <p14:sldId id="263"/>
            <p14:sldId id="280"/>
          </p14:sldIdLst>
        </p14:section>
        <p14:section name="时间轴" id="{F3D483EA-4857-4429-85B2-43D7792DBFCB}">
          <p14:sldIdLst>
            <p14:sldId id="296"/>
            <p14:sldId id="331"/>
          </p14:sldIdLst>
        </p14:section>
        <p14:section name="图表" id="{86AC647B-C469-4AFA-865E-0560F3FE416D}">
          <p14:sldIdLst>
            <p14:sldId id="300"/>
            <p14:sldId id="301"/>
            <p14:sldId id="302"/>
            <p14:sldId id="299"/>
            <p14:sldId id="303"/>
          </p14:sldIdLst>
        </p14:section>
        <p14:section name="使用说明" id="{9BE92E21-0887-44B1-B4BA-27472E995CD7}">
          <p14:sldIdLst>
            <p14:sldId id="313"/>
            <p14:sldId id="318"/>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6"/>
    <a:srgbClr val="2D93EF"/>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9" autoAdjust="0"/>
    <p:restoredTop sz="90058" autoAdjust="0"/>
  </p:normalViewPr>
  <p:slideViewPr>
    <p:cSldViewPr snapToGrid="0" showGuides="1">
      <p:cViewPr>
        <p:scale>
          <a:sx n="141" d="100"/>
          <a:sy n="141" d="100"/>
        </p:scale>
        <p:origin x="872" y="664"/>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64" d="100"/>
          <a:sy n="64" d="100"/>
        </p:scale>
        <p:origin x="1998" y="90"/>
      </p:cViewPr>
      <p:guideLst/>
    </p:cSldViewPr>
  </p:notes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bg1"/>
                </a:gs>
                <a:gs pos="100000">
                  <a:schemeClr val="bg1">
                    <a:alpha val="0"/>
                  </a:schemeClr>
                </a:gs>
              </a:gsLst>
              <a:lin ang="5400000" scaled="1"/>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0DC-41F5-AF19-BE9E18442C0E}"/>
            </c:ext>
          </c:extLst>
        </c:ser>
        <c:dLbls>
          <c:showLegendKey val="0"/>
          <c:showVal val="1"/>
          <c:showCatName val="0"/>
          <c:showSerName val="0"/>
          <c:showPercent val="0"/>
          <c:showBubbleSize val="0"/>
        </c:dLbls>
        <c:gapWidth val="150"/>
        <c:overlap val="-25"/>
        <c:axId val="282905600"/>
        <c:axId val="283452928"/>
      </c:barChart>
      <c:catAx>
        <c:axId val="282905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crossAx val="283452928"/>
        <c:crosses val="autoZero"/>
        <c:auto val="1"/>
        <c:lblAlgn val="ctr"/>
        <c:lblOffset val="100"/>
        <c:noMultiLvlLbl val="0"/>
      </c:catAx>
      <c:valAx>
        <c:axId val="283452928"/>
        <c:scaling>
          <c:orientation val="minMax"/>
        </c:scaling>
        <c:delete val="1"/>
        <c:axPos val="l"/>
        <c:numFmt formatCode="General" sourceLinked="1"/>
        <c:majorTickMark val="out"/>
        <c:minorTickMark val="none"/>
        <c:tickLblPos val="nextTo"/>
        <c:crossAx val="282905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系列 1</c:v>
                </c:pt>
              </c:strCache>
            </c:strRef>
          </c:tx>
          <c:spPr>
            <a:gradFill>
              <a:gsLst>
                <a:gs pos="0">
                  <a:schemeClr val="accent1"/>
                </a:gs>
                <a:gs pos="97000">
                  <a:schemeClr val="accent1">
                    <a:alpha val="0"/>
                  </a:schemeClr>
                </a:gs>
              </a:gsLst>
              <a:lin ang="5400000" scaled="1"/>
            </a:gradFill>
            <a:ln w="1270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4.3</c:v>
                </c:pt>
                <c:pt idx="1">
                  <c:v>2.5</c:v>
                </c:pt>
                <c:pt idx="2">
                  <c:v>3.5</c:v>
                </c:pt>
                <c:pt idx="3">
                  <c:v>1.25</c:v>
                </c:pt>
                <c:pt idx="4">
                  <c:v>2.2000000000000002</c:v>
                </c:pt>
              </c:numCache>
            </c:numRef>
          </c:val>
          <c:extLst>
            <c:ext xmlns:c16="http://schemas.microsoft.com/office/drawing/2014/chart" uri="{C3380CC4-5D6E-409C-BE32-E72D297353CC}">
              <c16:uniqueId val="{00000000-0EEF-4808-AA9C-2D1D777C9AB9}"/>
            </c:ext>
          </c:extLst>
        </c:ser>
        <c:dLbls>
          <c:showLegendKey val="0"/>
          <c:showVal val="0"/>
          <c:showCatName val="0"/>
          <c:showSerName val="0"/>
          <c:showPercent val="0"/>
          <c:showBubbleSize val="0"/>
        </c:dLbls>
        <c:axId val="285233920"/>
        <c:axId val="285235456"/>
      </c:areaChart>
      <c:catAx>
        <c:axId val="2852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235456"/>
        <c:crosses val="autoZero"/>
        <c:auto val="1"/>
        <c:lblAlgn val="ctr"/>
        <c:lblOffset val="100"/>
        <c:noMultiLvlLbl val="0"/>
      </c:catAx>
      <c:valAx>
        <c:axId val="28523545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233920"/>
        <c:crosses val="autoZero"/>
        <c:crossBetween val="midCat"/>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059974111186282E-2"/>
          <c:y val="2.8736773010554439E-2"/>
          <c:w val="0.87838150070901666"/>
          <c:h val="0.83455517758688036"/>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C9-4B74-8ECA-38BEDA87EEF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3C9-4B74-8ECA-38BEDA87EEF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33C9-4B74-8ECA-38BEDA87EEF7}"/>
            </c:ext>
          </c:extLst>
        </c:ser>
        <c:dLbls>
          <c:showLegendKey val="0"/>
          <c:showVal val="0"/>
          <c:showCatName val="0"/>
          <c:showSerName val="0"/>
          <c:showPercent val="0"/>
          <c:showBubbleSize val="0"/>
        </c:dLbls>
        <c:gapWidth val="219"/>
        <c:axId val="285608960"/>
        <c:axId val="285623040"/>
      </c:barChart>
      <c:catAx>
        <c:axId val="285608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623040"/>
        <c:crosses val="autoZero"/>
        <c:auto val="1"/>
        <c:lblAlgn val="ctr"/>
        <c:lblOffset val="100"/>
        <c:noMultiLvlLbl val="0"/>
      </c:catAx>
      <c:valAx>
        <c:axId val="285623040"/>
        <c:scaling>
          <c:orientation val="minMax"/>
          <c:max val="5"/>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8560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0.221</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74655026753031E-2"/>
          <c:y val="3.1329466001922823E-2"/>
          <c:w val="0.80080115076418923"/>
          <c:h val="0.93734106799615435"/>
        </c:manualLayout>
      </c:layout>
      <c:barChart>
        <c:barDir val="bar"/>
        <c:grouping val="clustered"/>
        <c:varyColors val="0"/>
        <c:ser>
          <c:idx val="0"/>
          <c:order val="0"/>
          <c:tx>
            <c:strRef>
              <c:f>Sheet1!$B$1</c:f>
              <c:strCache>
                <c:ptCount val="1"/>
                <c:pt idx="0">
                  <c:v>系列 1</c:v>
                </c:pt>
              </c:strCache>
            </c:strRef>
          </c:tx>
          <c:spPr>
            <a:solidFill>
              <a:schemeClr val="bg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40C7-4025-A604-8A54C7C638A7}"/>
              </c:ext>
            </c:extLst>
          </c:dPt>
          <c:dPt>
            <c:idx val="1"/>
            <c:invertIfNegative val="0"/>
            <c:bubble3D val="0"/>
            <c:spPr>
              <a:solidFill>
                <a:schemeClr val="tx2"/>
              </a:solidFill>
              <a:ln>
                <a:noFill/>
              </a:ln>
              <a:effectLst/>
            </c:spPr>
            <c:extLst>
              <c:ext xmlns:c16="http://schemas.microsoft.com/office/drawing/2014/chart" uri="{C3380CC4-5D6E-409C-BE32-E72D297353CC}">
                <c16:uniqueId val="{00000003-40C7-4025-A604-8A54C7C638A7}"/>
              </c:ext>
            </c:extLst>
          </c:dPt>
          <c:dPt>
            <c:idx val="2"/>
            <c:invertIfNegative val="0"/>
            <c:bubble3D val="0"/>
            <c:spPr>
              <a:solidFill>
                <a:schemeClr val="tx2"/>
              </a:solidFill>
              <a:ln>
                <a:noFill/>
              </a:ln>
              <a:effectLst/>
            </c:spPr>
            <c:extLst>
              <c:ext xmlns:c16="http://schemas.microsoft.com/office/drawing/2014/chart" uri="{C3380CC4-5D6E-409C-BE32-E72D297353CC}">
                <c16:uniqueId val="{00000005-40C7-4025-A604-8A54C7C638A7}"/>
              </c:ext>
            </c:extLst>
          </c:dPt>
          <c:dPt>
            <c:idx val="3"/>
            <c:invertIfNegative val="0"/>
            <c:bubble3D val="0"/>
            <c:spPr>
              <a:solidFill>
                <a:schemeClr val="tx2"/>
              </a:solidFill>
              <a:ln>
                <a:noFill/>
              </a:ln>
              <a:effectLst/>
            </c:spPr>
            <c:extLst>
              <c:ext xmlns:c16="http://schemas.microsoft.com/office/drawing/2014/chart" uri="{C3380CC4-5D6E-409C-BE32-E72D297353CC}">
                <c16:uniqueId val="{00000007-40C7-4025-A604-8A54C7C638A7}"/>
              </c:ext>
            </c:extLst>
          </c:dPt>
          <c:dPt>
            <c:idx val="4"/>
            <c:invertIfNegative val="0"/>
            <c:bubble3D val="0"/>
            <c:spPr>
              <a:solidFill>
                <a:schemeClr val="tx2"/>
              </a:solidFill>
              <a:ln>
                <a:noFill/>
              </a:ln>
              <a:effectLst/>
            </c:spPr>
            <c:extLst>
              <c:ext xmlns:c16="http://schemas.microsoft.com/office/drawing/2014/chart" uri="{C3380CC4-5D6E-409C-BE32-E72D297353CC}">
                <c16:uniqueId val="{00000009-40C7-4025-A604-8A54C7C638A7}"/>
              </c:ext>
            </c:extLst>
          </c:dPt>
          <c:dPt>
            <c:idx val="5"/>
            <c:invertIfNegative val="0"/>
            <c:bubble3D val="0"/>
            <c:extLst>
              <c:ext xmlns:c16="http://schemas.microsoft.com/office/drawing/2014/chart" uri="{C3380CC4-5D6E-409C-BE32-E72D297353CC}">
                <c16:uniqueId val="{0000000B-40C7-4025-A604-8A54C7C638A7}"/>
              </c:ext>
            </c:extLst>
          </c:dPt>
          <c:dPt>
            <c:idx val="6"/>
            <c:invertIfNegative val="0"/>
            <c:bubble3D val="0"/>
            <c:extLst>
              <c:ext xmlns:c16="http://schemas.microsoft.com/office/drawing/2014/chart" uri="{C3380CC4-5D6E-409C-BE32-E72D297353CC}">
                <c16:uniqueId val="{0000000D-40C7-4025-A604-8A54C7C638A7}"/>
              </c:ext>
            </c:extLst>
          </c:dPt>
          <c:dPt>
            <c:idx val="7"/>
            <c:invertIfNegative val="0"/>
            <c:bubble3D val="0"/>
            <c:extLst>
              <c:ext xmlns:c16="http://schemas.microsoft.com/office/drawing/2014/chart" uri="{C3380CC4-5D6E-409C-BE32-E72D297353CC}">
                <c16:uniqueId val="{0000000F-40C7-4025-A604-8A54C7C638A7}"/>
              </c:ext>
            </c:extLst>
          </c:dPt>
          <c:dPt>
            <c:idx val="8"/>
            <c:invertIfNegative val="0"/>
            <c:bubble3D val="0"/>
            <c:extLst>
              <c:ext xmlns:c16="http://schemas.microsoft.com/office/drawing/2014/chart" uri="{C3380CC4-5D6E-409C-BE32-E72D297353CC}">
                <c16:uniqueId val="{00000011-40C7-4025-A604-8A54C7C638A7}"/>
              </c:ext>
            </c:extLst>
          </c:dPt>
          <c:dLbls>
            <c:dLbl>
              <c:idx val="0"/>
              <c:delete val="1"/>
              <c:extLst>
                <c:ext xmlns:c15="http://schemas.microsoft.com/office/drawing/2012/chart" uri="{CE6537A1-D6FC-4f65-9D91-7224C49458BB}"/>
                <c:ext xmlns:c16="http://schemas.microsoft.com/office/drawing/2014/chart" uri="{C3380CC4-5D6E-409C-BE32-E72D297353CC}">
                  <c16:uniqueId val="{00000001-40C7-4025-A604-8A54C7C638A7}"/>
                </c:ext>
              </c:extLst>
            </c:dLbl>
            <c:dLbl>
              <c:idx val="1"/>
              <c:delete val="1"/>
              <c:extLst>
                <c:ext xmlns:c15="http://schemas.microsoft.com/office/drawing/2012/chart" uri="{CE6537A1-D6FC-4f65-9D91-7224C49458BB}"/>
                <c:ext xmlns:c16="http://schemas.microsoft.com/office/drawing/2014/chart" uri="{C3380CC4-5D6E-409C-BE32-E72D297353CC}">
                  <c16:uniqueId val="{00000003-40C7-4025-A604-8A54C7C638A7}"/>
                </c:ext>
              </c:extLst>
            </c:dLbl>
            <c:dLbl>
              <c:idx val="2"/>
              <c:delete val="1"/>
              <c:extLst>
                <c:ext xmlns:c15="http://schemas.microsoft.com/office/drawing/2012/chart" uri="{CE6537A1-D6FC-4f65-9D91-7224C49458BB}"/>
                <c:ext xmlns:c16="http://schemas.microsoft.com/office/drawing/2014/chart" uri="{C3380CC4-5D6E-409C-BE32-E72D297353CC}">
                  <c16:uniqueId val="{00000005-40C7-4025-A604-8A54C7C638A7}"/>
                </c:ext>
              </c:extLst>
            </c:dLbl>
            <c:dLbl>
              <c:idx val="3"/>
              <c:delete val="1"/>
              <c:extLst>
                <c:ext xmlns:c15="http://schemas.microsoft.com/office/drawing/2012/chart" uri="{CE6537A1-D6FC-4f65-9D91-7224C49458BB}"/>
                <c:ext xmlns:c16="http://schemas.microsoft.com/office/drawing/2014/chart" uri="{C3380CC4-5D6E-409C-BE32-E72D297353CC}">
                  <c16:uniqueId val="{00000007-40C7-4025-A604-8A54C7C638A7}"/>
                </c:ext>
              </c:extLst>
            </c:dLbl>
            <c:dLbl>
              <c:idx val="4"/>
              <c:delete val="1"/>
              <c:extLst>
                <c:ext xmlns:c15="http://schemas.microsoft.com/office/drawing/2012/chart" uri="{CE6537A1-D6FC-4f65-9D91-7224C49458BB}"/>
                <c:ext xmlns:c16="http://schemas.microsoft.com/office/drawing/2014/chart" uri="{C3380CC4-5D6E-409C-BE32-E72D297353CC}">
                  <c16:uniqueId val="{00000009-40C7-4025-A604-8A54C7C638A7}"/>
                </c:ext>
              </c:extLst>
            </c:dLbl>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0C7-4025-A604-8A54C7C638A7}"/>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9月</c:v>
                </c:pt>
                <c:pt idx="1">
                  <c:v>8月</c:v>
                </c:pt>
                <c:pt idx="2">
                  <c:v>7月</c:v>
                </c:pt>
                <c:pt idx="3">
                  <c:v>6月</c:v>
                </c:pt>
                <c:pt idx="4">
                  <c:v>5月</c:v>
                </c:pt>
                <c:pt idx="5">
                  <c:v>4月</c:v>
                </c:pt>
                <c:pt idx="6">
                  <c:v>3月</c:v>
                </c:pt>
                <c:pt idx="7">
                  <c:v>2月</c:v>
                </c:pt>
                <c:pt idx="8">
                  <c:v>1月</c:v>
                </c:pt>
              </c:strCache>
            </c:strRef>
          </c:cat>
          <c:val>
            <c:numRef>
              <c:f>Sheet1!$B$2:$B$10</c:f>
              <c:numCache>
                <c:formatCode>0.0%</c:formatCode>
                <c:ptCount val="9"/>
                <c:pt idx="0">
                  <c:v>1.2999999999999999E-2</c:v>
                </c:pt>
                <c:pt idx="1">
                  <c:v>2.7E-2</c:v>
                </c:pt>
                <c:pt idx="2">
                  <c:v>4.2999999999999997E-2</c:v>
                </c:pt>
                <c:pt idx="3">
                  <c:v>6.5000000000000002E-2</c:v>
                </c:pt>
                <c:pt idx="4">
                  <c:v>9.0999999999999998E-2</c:v>
                </c:pt>
                <c:pt idx="5">
                  <c:v>0.13200000000000001</c:v>
                </c:pt>
                <c:pt idx="6">
                  <c:v>0.17799999999999999</c:v>
                </c:pt>
                <c:pt idx="7">
                  <c:v>0.22800000000000001</c:v>
                </c:pt>
                <c:pt idx="8">
                  <c:v>0.221</c:v>
                </c:pt>
              </c:numCache>
            </c:numRef>
          </c:val>
          <c:extLst>
            <c:ext xmlns:c16="http://schemas.microsoft.com/office/drawing/2014/chart" uri="{C3380CC4-5D6E-409C-BE32-E72D297353CC}">
              <c16:uniqueId val="{00000012-40C7-4025-A604-8A54C7C638A7}"/>
            </c:ext>
          </c:extLst>
        </c:ser>
        <c:dLbls>
          <c:showLegendKey val="0"/>
          <c:showVal val="1"/>
          <c:showCatName val="0"/>
          <c:showSerName val="0"/>
          <c:showPercent val="0"/>
          <c:showBubbleSize val="0"/>
        </c:dLbls>
        <c:gapWidth val="150"/>
        <c:axId val="285374720"/>
        <c:axId val="285379584"/>
      </c:barChart>
      <c:catAx>
        <c:axId val="285374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crossAx val="285379584"/>
        <c:crosses val="autoZero"/>
        <c:auto val="1"/>
        <c:lblAlgn val="ctr"/>
        <c:lblOffset val="100"/>
        <c:noMultiLvlLbl val="0"/>
      </c:catAx>
      <c:valAx>
        <c:axId val="285379584"/>
        <c:scaling>
          <c:orientation val="minMax"/>
        </c:scaling>
        <c:delete val="1"/>
        <c:axPos val="b"/>
        <c:numFmt formatCode="0.0%" sourceLinked="1"/>
        <c:majorTickMark val="none"/>
        <c:minorTickMark val="none"/>
        <c:tickLblPos val="nextTo"/>
        <c:crossAx val="285374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0.38</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C95319-441B-4D9F-98CE-1A53B32796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3BF0EAF-3CD3-4EB6-9810-622620B7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BA161-F2EC-4A3B-989A-A1CB67A322F9}" type="datetimeFigureOut">
              <a:rPr lang="en-US" smtClean="0"/>
              <a:t>10/20/21</a:t>
            </a:fld>
            <a:endParaRPr lang="en-US"/>
          </a:p>
        </p:txBody>
      </p:sp>
      <p:sp>
        <p:nvSpPr>
          <p:cNvPr id="4" name="页脚占位符 3">
            <a:extLst>
              <a:ext uri="{FF2B5EF4-FFF2-40B4-BE49-F238E27FC236}">
                <a16:creationId xmlns:a16="http://schemas.microsoft.com/office/drawing/2014/main" id="{38A0C624-D39D-451E-8952-18BAFACB45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D04956-786F-423D-B504-D05B3813A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49B8D-25B8-4DAD-B5ED-030995F24451}" type="slidenum">
              <a:rPr lang="en-US" smtClean="0"/>
              <a:t>‹#›</a:t>
            </a:fld>
            <a:endParaRPr lang="en-US"/>
          </a:p>
        </p:txBody>
      </p:sp>
    </p:spTree>
    <p:extLst>
      <p:ext uri="{BB962C8B-B14F-4D97-AF65-F5344CB8AC3E}">
        <p14:creationId xmlns:p14="http://schemas.microsoft.com/office/powerpoint/2010/main" val="182658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2021/10/20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E95024-908D-462B-9B1F-7005F7AB552B}" type="slidenum">
              <a:rPr lang="zh-CN" altLang="en-US" smtClean="0"/>
              <a:t>1</a:t>
            </a:fld>
            <a:endParaRPr lang="zh-CN" altLang="en-US"/>
          </a:p>
        </p:txBody>
      </p:sp>
    </p:spTree>
    <p:extLst>
      <p:ext uri="{BB962C8B-B14F-4D97-AF65-F5344CB8AC3E}">
        <p14:creationId xmlns:p14="http://schemas.microsoft.com/office/powerpoint/2010/main" val="36144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D0E95024-908D-462B-9B1F-7005F7AB552B}" type="slidenum">
              <a:rPr lang="zh-CN" altLang="en-US" smtClean="0"/>
              <a:t>72</a:t>
            </a:fld>
            <a:endParaRPr lang="zh-CN" altLang="en-US"/>
          </a:p>
        </p:txBody>
      </p:sp>
    </p:spTree>
    <p:extLst>
      <p:ext uri="{BB962C8B-B14F-4D97-AF65-F5344CB8AC3E}">
        <p14:creationId xmlns:p14="http://schemas.microsoft.com/office/powerpoint/2010/main" val="128940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Arial</a:t>
            </a:r>
            <a:endParaRPr kumimoji="0" lang="en-US" altLang="zh-CN"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29527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E5BA24A-7B71-4C39-9F34-21A38EB58D7D}"/>
              </a:ext>
            </a:extLst>
          </p:cNvPr>
          <p:cNvSpPr txBox="1"/>
          <p:nvPr userDrawn="1"/>
        </p:nvSpPr>
        <p:spPr>
          <a:xfrm>
            <a:off x="0" y="6476760"/>
            <a:ext cx="12192000" cy="400110"/>
          </a:xfrm>
          <a:prstGeom prst="rect">
            <a:avLst/>
          </a:prstGeom>
          <a:solidFill>
            <a:srgbClr val="2D93EF"/>
          </a:solidFill>
        </p:spPr>
        <p:txBody>
          <a:bodyPr wrap="square" rtlCol="0">
            <a:spAutoFit/>
          </a:bodyPr>
          <a:lstStyle/>
          <a:p>
            <a:r>
              <a:rPr kumimoji="1" lang="zh-CN" altLang="en-US" sz="2000" b="1" dirty="0">
                <a:solidFill>
                  <a:schemeClr val="bg1"/>
                </a:solidFill>
              </a:rPr>
              <a:t>   厦门大学信息学院（国家示范性软件学院）</a:t>
            </a:r>
          </a:p>
        </p:txBody>
      </p:sp>
      <p:sp>
        <p:nvSpPr>
          <p:cNvPr id="5" name="文本框 4">
            <a:extLst>
              <a:ext uri="{FF2B5EF4-FFF2-40B4-BE49-F238E27FC236}">
                <a16:creationId xmlns:a16="http://schemas.microsoft.com/office/drawing/2014/main" id="{8DAD4397-4278-4865-8C2D-142DA49E8F50}"/>
              </a:ext>
            </a:extLst>
          </p:cNvPr>
          <p:cNvSpPr txBox="1"/>
          <p:nvPr userDrawn="1"/>
        </p:nvSpPr>
        <p:spPr>
          <a:xfrm>
            <a:off x="10129574" y="269489"/>
            <a:ext cx="2007281" cy="461665"/>
          </a:xfrm>
          <a:prstGeom prst="rect">
            <a:avLst/>
          </a:prstGeom>
          <a:noFill/>
        </p:spPr>
        <p:txBody>
          <a:bodyPr wrap="none" rtlCol="0">
            <a:spAutoFit/>
          </a:bodyPr>
          <a:lstStyle/>
          <a:p>
            <a:r>
              <a:rPr lang="en-US" altLang="zh-CN" sz="2400" b="1" dirty="0">
                <a:gradFill>
                  <a:gsLst>
                    <a:gs pos="100000">
                      <a:schemeClr val="accent1"/>
                    </a:gs>
                    <a:gs pos="0">
                      <a:schemeClr val="accent4"/>
                    </a:gs>
                  </a:gsLst>
                  <a:lin ang="5400000" scaled="1"/>
                </a:gradFill>
              </a:rPr>
              <a:t>DCST@XMU</a:t>
            </a:r>
            <a:endParaRPr lang="zh-CN" altLang="en-US" sz="2400" b="1" dirty="0">
              <a:gradFill>
                <a:gsLst>
                  <a:gs pos="100000">
                    <a:schemeClr val="accent1"/>
                  </a:gs>
                  <a:gs pos="0">
                    <a:schemeClr val="accent4"/>
                  </a:gs>
                </a:gsLst>
                <a:lin ang="5400000" scaled="1"/>
              </a:gradFill>
            </a:endParaRPr>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5794"/>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7.bin"/><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wmf"/><Relationship Id="rId4" Type="http://schemas.openxmlformats.org/officeDocument/2006/relationships/image" Target="../media/image69.emf"/><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0.jpg"/><Relationship Id="rId7" Type="http://schemas.openxmlformats.org/officeDocument/2006/relationships/image" Target="../media/image94.svg"/><Relationship Id="rId2" Type="http://schemas.openxmlformats.org/officeDocument/2006/relationships/image" Target="../media/image89.jp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7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7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20.tiff"/></Relationships>
</file>

<file path=ppt/slides/_rels/slide8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26.svg"/></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31977"/>
            <a:ext cx="5791199" cy="364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a:extLst>
              <a:ext uri="{FF2B5EF4-FFF2-40B4-BE49-F238E27FC236}">
                <a16:creationId xmlns:a16="http://schemas.microsoft.com/office/drawing/2014/main" id="{92947C73-8294-4E41-A0BB-B8B9BCC42A3A}"/>
              </a:ext>
            </a:extLst>
          </p:cNvPr>
          <p:cNvSpPr txBox="1"/>
          <p:nvPr/>
        </p:nvSpPr>
        <p:spPr>
          <a:xfrm>
            <a:off x="1966489" y="930489"/>
            <a:ext cx="10225510" cy="1754519"/>
          </a:xfrm>
          <a:prstGeom prst="rect">
            <a:avLst/>
          </a:prstGeom>
          <a:noFill/>
        </p:spPr>
        <p:txBody>
          <a:bodyPr wrap="square" rtlCol="0">
            <a:spAutoFit/>
          </a:bodyPr>
          <a:lstStyle/>
          <a:p>
            <a:pPr algn="ctr">
              <a:lnSpc>
                <a:spcPts val="5600"/>
              </a:lnSpc>
              <a:buFont typeface="Wingdings" pitchFamily="2" charset="2"/>
              <a:buNone/>
            </a:pPr>
            <a:r>
              <a:rPr lang="zh-CN" altLang="en-US" sz="4800" b="1" dirty="0">
                <a:solidFill>
                  <a:schemeClr val="accent1">
                    <a:lumMod val="75000"/>
                  </a:schemeClr>
                </a:solidFill>
                <a:latin typeface="+mj-ea"/>
                <a:ea typeface="+mj-ea"/>
              </a:rPr>
              <a:t>网络空间安全导论</a:t>
            </a:r>
            <a:endParaRPr lang="en-US" altLang="zh-CN" sz="4800" b="1" dirty="0">
              <a:solidFill>
                <a:schemeClr val="accent1">
                  <a:lumMod val="75000"/>
                </a:schemeClr>
              </a:solidFill>
              <a:latin typeface="+mj-ea"/>
              <a:ea typeface="+mj-ea"/>
            </a:endParaRPr>
          </a:p>
          <a:p>
            <a:pPr algn="ctr">
              <a:lnSpc>
                <a:spcPts val="5600"/>
              </a:lnSpc>
              <a:spcBef>
                <a:spcPts val="2400"/>
              </a:spcBef>
              <a:buFont typeface="Wingdings" pitchFamily="2" charset="2"/>
              <a:buNone/>
            </a:pPr>
            <a:r>
              <a:rPr lang="zh-CN" altLang="en-US" sz="3200" b="1" dirty="0">
                <a:solidFill>
                  <a:schemeClr val="accent1">
                    <a:lumMod val="75000"/>
                  </a:schemeClr>
                </a:solidFill>
                <a:latin typeface="+mj-ea"/>
                <a:ea typeface="+mj-ea"/>
              </a:rPr>
              <a:t>第</a:t>
            </a:r>
            <a:r>
              <a:rPr lang="en-US" altLang="zh-CN" sz="3200" b="1" dirty="0">
                <a:solidFill>
                  <a:schemeClr val="accent1">
                    <a:lumMod val="75000"/>
                  </a:schemeClr>
                </a:solidFill>
                <a:latin typeface="+mj-ea"/>
                <a:ea typeface="+mj-ea"/>
              </a:rPr>
              <a:t>0</a:t>
            </a:r>
            <a:r>
              <a:rPr lang="zh-CN" altLang="en-US" sz="3200" b="1" dirty="0">
                <a:solidFill>
                  <a:schemeClr val="accent1">
                    <a:lumMod val="75000"/>
                  </a:schemeClr>
                </a:solidFill>
                <a:latin typeface="+mj-ea"/>
                <a:ea typeface="+mj-ea"/>
              </a:rPr>
              <a:t>讲 课件模板</a:t>
            </a:r>
            <a:endParaRPr lang="ko-KR" altLang="en-US" sz="3200" b="1" dirty="0">
              <a:solidFill>
                <a:schemeClr val="accent1">
                  <a:lumMod val="75000"/>
                </a:schemeClr>
              </a:solidFill>
              <a:latin typeface="+mj-ea"/>
              <a:ea typeface="+mj-ea"/>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2433682" y="5396947"/>
            <a:ext cx="2729989" cy="1005788"/>
          </a:xfrm>
          <a:prstGeom prst="rect">
            <a:avLst/>
          </a:prstGeom>
          <a:noFill/>
        </p:spPr>
        <p:txBody>
          <a:bodyPr wrap="square" rtlCol="0">
            <a:spAutoFit/>
          </a:bodyPr>
          <a:lstStyle/>
          <a:p>
            <a:pPr algn="dist">
              <a:lnSpc>
                <a:spcPct val="130000"/>
              </a:lnSpc>
              <a:spcBef>
                <a:spcPct val="0"/>
              </a:spcBef>
            </a:pPr>
            <a:r>
              <a:rPr kumimoji="1" lang="zh-CN" altLang="en-US" sz="2400" b="1" dirty="0">
                <a:solidFill>
                  <a:srgbClr val="2A85D6"/>
                </a:solidFill>
                <a:latin typeface="+mn-ea"/>
              </a:rPr>
              <a:t>主讲人：姓  名</a:t>
            </a:r>
          </a:p>
          <a:p>
            <a:pPr algn="dist">
              <a:lnSpc>
                <a:spcPct val="130000"/>
              </a:lnSpc>
              <a:spcBef>
                <a:spcPct val="0"/>
              </a:spcBef>
              <a:buFont typeface="Wingdings" pitchFamily="2" charset="2"/>
              <a:buNone/>
            </a:pPr>
            <a:r>
              <a:rPr lang="ko-KR" altLang="en-US" sz="2400" b="1" dirty="0">
                <a:solidFill>
                  <a:srgbClr val="2A85D6"/>
                </a:solidFill>
                <a:latin typeface="+mn-ea"/>
                <a:cs typeface="Arial" panose="020B0604020202020204" pitchFamily="34" charset="0"/>
              </a:rPr>
              <a:t>20</a:t>
            </a:r>
            <a:r>
              <a:rPr lang="en-US" altLang="ko-KR" sz="2400" b="1" dirty="0">
                <a:solidFill>
                  <a:srgbClr val="2A85D6"/>
                </a:solidFill>
                <a:latin typeface="+mn-ea"/>
                <a:cs typeface="Arial" panose="020B0604020202020204" pitchFamily="34" charset="0"/>
              </a:rPr>
              <a:t>20</a:t>
            </a:r>
            <a:r>
              <a:rPr lang="ko-KR" altLang="en-US" sz="2400" b="1" dirty="0">
                <a:solidFill>
                  <a:srgbClr val="2A85D6"/>
                </a:solidFill>
                <a:latin typeface="+mn-ea"/>
              </a:rPr>
              <a:t>年</a:t>
            </a:r>
            <a:r>
              <a:rPr lang="ko-KR" altLang="en-US" sz="2400" b="1" dirty="0">
                <a:solidFill>
                  <a:srgbClr val="2A85D6"/>
                </a:solidFill>
                <a:latin typeface="+mn-ea"/>
                <a:cs typeface="Arial" panose="020B0604020202020204" pitchFamily="34" charset="0"/>
              </a:rPr>
              <a:t>9</a:t>
            </a:r>
            <a:r>
              <a:rPr lang="ko-KR" altLang="en-US" sz="2400" b="1" dirty="0">
                <a:solidFill>
                  <a:srgbClr val="2A85D6"/>
                </a:solidFill>
                <a:latin typeface="+mn-ea"/>
              </a:rPr>
              <a:t>月</a:t>
            </a:r>
            <a:r>
              <a:rPr lang="ko-KR" altLang="en-US" sz="2400" b="1" dirty="0">
                <a:solidFill>
                  <a:srgbClr val="2A85D6"/>
                </a:solidFill>
                <a:latin typeface="+mn-ea"/>
                <a:cs typeface="Arial" panose="020B0604020202020204" pitchFamily="34" charset="0"/>
              </a:rPr>
              <a:t>1</a:t>
            </a:r>
            <a:r>
              <a:rPr lang="en-US" altLang="ko-KR" sz="2400" b="1" dirty="0">
                <a:solidFill>
                  <a:srgbClr val="2A85D6"/>
                </a:solidFill>
                <a:latin typeface="+mn-ea"/>
                <a:cs typeface="Arial" panose="020B0604020202020204" pitchFamily="34" charset="0"/>
              </a:rPr>
              <a:t>7</a:t>
            </a:r>
            <a:r>
              <a:rPr lang="ko-KR" altLang="en-US" sz="2400" b="1" dirty="0">
                <a:solidFill>
                  <a:srgbClr val="2A85D6"/>
                </a:solidFill>
                <a:latin typeface="+mn-ea"/>
              </a:rPr>
              <a:t>日</a:t>
            </a: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1482"/>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62254"/>
            <a:ext cx="2767882" cy="2767883"/>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387FE44F-5062-FA40-811C-28E9CB19D58E}"/>
              </a:ext>
            </a:extLst>
          </p:cNvPr>
          <p:cNvPicPr>
            <a:picLocks noChangeAspect="1"/>
          </p:cNvPicPr>
          <p:nvPr/>
        </p:nvPicPr>
        <p:blipFill>
          <a:blip r:embed="rId4"/>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What is a Network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A </a:t>
            </a:r>
            <a:r>
              <a:rPr lang="en-US" altLang="zh-CN" sz="2800" b="1" dirty="0">
                <a:solidFill>
                  <a:schemeClr val="accent1"/>
                </a:solidFill>
                <a:latin typeface="Comic Sans MS" panose="030F0902030302020204" pitchFamily="66" charset="0"/>
                <a:ea typeface="ＭＳ Ｐゴシック" charset="-128"/>
              </a:rPr>
              <a:t>network protocol </a:t>
            </a:r>
            <a:r>
              <a:rPr lang="en-US" altLang="zh-CN" sz="2800" dirty="0">
                <a:latin typeface="Comic Sans MS" panose="030F0902030302020204" pitchFamily="66" charset="0"/>
                <a:ea typeface="ＭＳ Ｐゴシック" charset="-128"/>
              </a:rPr>
              <a:t>defines the </a:t>
            </a:r>
            <a:r>
              <a:rPr lang="en-US" altLang="zh-CN" sz="2800" dirty="0">
                <a:solidFill>
                  <a:srgbClr val="FF0000"/>
                </a:solidFill>
                <a:latin typeface="Comic Sans MS" panose="030F0902030302020204" pitchFamily="66" charset="0"/>
                <a:ea typeface="ＭＳ Ｐゴシック" charset="-128"/>
              </a:rPr>
              <a:t>format</a:t>
            </a:r>
            <a:r>
              <a:rPr lang="en-US" altLang="zh-CN" sz="2800" dirty="0">
                <a:latin typeface="Comic Sans MS" panose="030F0902030302020204" pitchFamily="66" charset="0"/>
                <a:ea typeface="ＭＳ Ｐゴシック" charset="-128"/>
              </a:rPr>
              <a:t> and the </a:t>
            </a:r>
            <a:r>
              <a:rPr lang="en-US" altLang="zh-CN" sz="2800" dirty="0">
                <a:solidFill>
                  <a:srgbClr val="FF0000"/>
                </a:solidFill>
                <a:latin typeface="Comic Sans MS" panose="030F0902030302020204" pitchFamily="66" charset="0"/>
                <a:ea typeface="ＭＳ Ｐゴシック" charset="-128"/>
              </a:rPr>
              <a:t>order</a:t>
            </a:r>
            <a:r>
              <a:rPr lang="en-US" altLang="zh-CN" sz="2800" dirty="0">
                <a:latin typeface="Comic Sans MS" panose="030F0902030302020204" pitchFamily="66" charset="0"/>
                <a:ea typeface="ＭＳ Ｐゴシック" charset="-128"/>
              </a:rPr>
              <a:t> of messages exchanged between two or more communicating entities, as well as the </a:t>
            </a:r>
            <a:r>
              <a:rPr lang="en-US" altLang="zh-CN" sz="2800" dirty="0">
                <a:solidFill>
                  <a:srgbClr val="FF0000"/>
                </a:solidFill>
                <a:latin typeface="Comic Sans MS" panose="030F0902030302020204" pitchFamily="66" charset="0"/>
                <a:ea typeface="ＭＳ Ｐゴシック" charset="-128"/>
              </a:rPr>
              <a:t>actions</a:t>
            </a:r>
            <a:r>
              <a:rPr lang="en-US" altLang="zh-CN" sz="2800" dirty="0">
                <a:latin typeface="Comic Sans MS" panose="030F0902030302020204" pitchFamily="66" charset="0"/>
                <a:ea typeface="ＭＳ Ｐゴシック" charset="-128"/>
              </a:rPr>
              <a:t> taken on the transmission and/or receipt of a message or other </a:t>
            </a:r>
            <a:r>
              <a:rPr lang="en-US" altLang="zh-CN" sz="2800" dirty="0">
                <a:solidFill>
                  <a:srgbClr val="FF0000"/>
                </a:solidFill>
                <a:latin typeface="Comic Sans MS" panose="030F0902030302020204" pitchFamily="66" charset="0"/>
                <a:ea typeface="ＭＳ Ｐゴシック" charset="-128"/>
              </a:rPr>
              <a:t>events</a:t>
            </a:r>
            <a:r>
              <a:rPr lang="en-US" altLang="zh-CN" sz="2800" dirty="0">
                <a:latin typeface="Comic Sans MS" panose="030F0902030302020204" pitchFamily="66" charset="0"/>
                <a:ea typeface="ＭＳ Ｐゴシック" charset="-128"/>
              </a:rPr>
              <a:t>.</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10</a:t>
            </a:fld>
            <a:endParaRPr lang="en-US" altLang="x-none" sz="1600" dirty="0">
              <a:latin typeface="Tahoma" charset="0"/>
            </a:endParaRPr>
          </a:p>
        </p:txBody>
      </p:sp>
    </p:spTree>
    <p:extLst>
      <p:ext uri="{BB962C8B-B14F-4D97-AF65-F5344CB8AC3E}">
        <p14:creationId xmlns:p14="http://schemas.microsoft.com/office/powerpoint/2010/main" val="411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530967" cy="914400"/>
          </a:xfrm>
        </p:spPr>
        <p:txBody>
          <a:bodyPr/>
          <a:lstStyle/>
          <a:p>
            <a:r>
              <a:rPr lang="en-US" sz="3600" dirty="0">
                <a:solidFill>
                  <a:schemeClr val="accent1"/>
                </a:solidFill>
                <a:latin typeface="Comic Sans MS" panose="030F0902030302020204" pitchFamily="66" charset="0"/>
              </a:rPr>
              <a:t>Example Protocol: Simple Mail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Transfer Protocol (SMTP)</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08229"/>
            <a:ext cx="5144523" cy="4896465"/>
          </a:xfrm>
          <a:prstGeom prst="rect">
            <a:avLst/>
          </a:prstGeom>
          <a:noFill/>
        </p:spPr>
        <p:txBody>
          <a:bodyPr wrap="square" rtlCol="0">
            <a:noAutofit/>
          </a:bodyPr>
          <a:lstStyle/>
          <a:p>
            <a:pPr marL="285750" indent="-285750">
              <a:buFont typeface="Wingdings" pitchFamily="2" charset="2"/>
              <a:buChar char="q"/>
            </a:pPr>
            <a:r>
              <a:rPr lang="en-US" altLang="x-none" dirty="0">
                <a:latin typeface="Comic Sans MS" panose="030F0902030302020204" pitchFamily="66" charset="0"/>
                <a:ea typeface="ＭＳ Ｐゴシック" charset="-128"/>
              </a:rPr>
              <a:t>Messages from a client to a mail server </a:t>
            </a:r>
          </a:p>
          <a:p>
            <a:pPr marL="742950" lvl="1" indent="-285750">
              <a:buFont typeface="Courier New" panose="02070309020205020404" pitchFamily="49" charset="0"/>
              <a:buChar char="o"/>
            </a:pPr>
            <a:r>
              <a:rPr lang="en-US" altLang="x-none" sz="1600" dirty="0">
                <a:latin typeface="Courier New" charset="0"/>
                <a:ea typeface="ＭＳ Ｐゴシック" charset="-128"/>
              </a:rPr>
              <a:t>HELO</a:t>
            </a:r>
          </a:p>
          <a:p>
            <a:pPr marL="742950" lvl="1" indent="-285750">
              <a:buFont typeface="Courier New" panose="02070309020205020404" pitchFamily="49" charset="0"/>
              <a:buChar char="o"/>
            </a:pPr>
            <a:r>
              <a:rPr lang="en-US" altLang="x-none" sz="1600" dirty="0">
                <a:latin typeface="Courier New" charset="0"/>
                <a:ea typeface="ＭＳ Ｐゴシック" charset="-128"/>
              </a:rPr>
              <a:t>MAIL FROM: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RCPT TO: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marL="742950" lvl="1" indent="-285750">
              <a:buFont typeface="Courier New" panose="02070309020205020404" pitchFamily="49" charset="0"/>
              <a:buChar char="o"/>
            </a:pPr>
            <a:r>
              <a:rPr lang="en-US" altLang="x-none" sz="1600" dirty="0">
                <a:latin typeface="Courier New" charset="0"/>
                <a:ea typeface="ＭＳ Ｐゴシック" charset="-128"/>
              </a:rPr>
              <a:t>QUIT</a:t>
            </a:r>
          </a:p>
          <a:p>
            <a:pPr marL="342900" indent="-342900">
              <a:buFont typeface="Wingdings" pitchFamily="2" charset="2"/>
              <a:buChar char="q"/>
            </a:pPr>
            <a:r>
              <a:rPr lang="en-US" altLang="x-none" dirty="0">
                <a:latin typeface="Comic Sans MS" panose="030F0902030302020204" pitchFamily="66" charset="0"/>
                <a:ea typeface="ＭＳ Ｐゴシック" charset="-128"/>
              </a:rPr>
              <a:t>Messages from a mail server to a client</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status code</a:t>
            </a:r>
          </a:p>
          <a:p>
            <a:pPr marL="1257300" lvl="2" indent="-342900">
              <a:buFont typeface="Arial" panose="020B0604020202020204" pitchFamily="34" charset="0"/>
              <a:buChar char="•"/>
            </a:pPr>
            <a:r>
              <a:rPr lang="en-US" altLang="x-none" sz="1400" dirty="0">
                <a:latin typeface="Comic Sans MS" panose="030F0902030302020204" pitchFamily="66" charset="0"/>
                <a:ea typeface="ＭＳ Ｐゴシック" charset="-128"/>
              </a:rPr>
              <a:t>The first digit of the response broadly indicates the success, failure, or progress of the previous command. </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1xx - Informative message</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2xx - Command ok</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3xx - Command ok so far, send the rest of it.</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4xx - Command was correct, but couldn't be performed for some reason.</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5xx - Command unimplemented, or incorrect, or a serious program error occurred.</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content</a:t>
            </a:r>
          </a:p>
          <a:p>
            <a:pPr marL="800100" lvl="1" indent="-342900">
              <a:buFont typeface="Courier New" panose="02070309020205020404" pitchFamily="49" charset="0"/>
              <a:buChar char="o"/>
            </a:pPr>
            <a:endParaRPr lang="en-US" altLang="x-none" dirty="0">
              <a:latin typeface="Comic Sans MS" panose="030F0902030302020204" pitchFamily="66" charset="0"/>
              <a:ea typeface="ＭＳ Ｐゴシック" charset="-128"/>
            </a:endParaRPr>
          </a:p>
          <a:p>
            <a:pPr marL="342900" indent="-342900">
              <a:lnSpc>
                <a:spcPct val="80000"/>
              </a:lnSpc>
              <a:buFont typeface="Wingdings" pitchFamily="2" charset="2"/>
              <a:buChar char="q"/>
            </a:pPr>
            <a:endParaRPr lang="en-US" altLang="x-none" sz="1600" dirty="0">
              <a:latin typeface="Courier New"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11</a:t>
            </a:fld>
            <a:endParaRPr lang="en-US" altLang="x-none" sz="1600" dirty="0">
              <a:latin typeface="Tahoma" charset="0"/>
            </a:endParaRPr>
          </a:p>
        </p:txBody>
      </p:sp>
      <p:pic>
        <p:nvPicPr>
          <p:cNvPr id="5" name="Picture 143">
            <a:extLst>
              <a:ext uri="{FF2B5EF4-FFF2-40B4-BE49-F238E27FC236}">
                <a16:creationId xmlns:a16="http://schemas.microsoft.com/office/drawing/2014/main" id="{75746901-5DC0-0D47-A6EF-07C450E35C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1240" y="152558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a:extLst>
              <a:ext uri="{FF2B5EF4-FFF2-40B4-BE49-F238E27FC236}">
                <a16:creationId xmlns:a16="http://schemas.microsoft.com/office/drawing/2014/main" id="{2B43903F-40A3-0642-846A-BF1D8F830C5D}"/>
              </a:ext>
            </a:extLst>
          </p:cNvPr>
          <p:cNvSpPr>
            <a:spLocks noChangeArrowheads="1"/>
          </p:cNvSpPr>
          <p:nvPr/>
        </p:nvSpPr>
        <p:spPr bwMode="auto">
          <a:xfrm>
            <a:off x="9613240" y="139700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9" name="Group 6">
            <a:extLst>
              <a:ext uri="{FF2B5EF4-FFF2-40B4-BE49-F238E27FC236}">
                <a16:creationId xmlns:a16="http://schemas.microsoft.com/office/drawing/2014/main" id="{3C893B8F-487E-E04F-8B37-0F93EA676B1A}"/>
              </a:ext>
            </a:extLst>
          </p:cNvPr>
          <p:cNvGrpSpPr>
            <a:grpSpLocks/>
          </p:cNvGrpSpPr>
          <p:nvPr/>
        </p:nvGrpSpPr>
        <p:grpSpPr bwMode="auto">
          <a:xfrm>
            <a:off x="9705315" y="1371600"/>
            <a:ext cx="1743075" cy="850900"/>
            <a:chOff x="4458" y="3335"/>
            <a:chExt cx="1094" cy="645"/>
          </a:xfrm>
        </p:grpSpPr>
        <p:sp>
          <p:nvSpPr>
            <p:cNvPr id="10" name="Text Box 7">
              <a:extLst>
                <a:ext uri="{FF2B5EF4-FFF2-40B4-BE49-F238E27FC236}">
                  <a16:creationId xmlns:a16="http://schemas.microsoft.com/office/drawing/2014/main" id="{EDA56535-D25F-3344-B99A-938A4D42FBC7}"/>
                </a:ext>
              </a:extLst>
            </p:cNvPr>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11" name="Group 8">
              <a:extLst>
                <a:ext uri="{FF2B5EF4-FFF2-40B4-BE49-F238E27FC236}">
                  <a16:creationId xmlns:a16="http://schemas.microsoft.com/office/drawing/2014/main" id="{141D594F-FFE2-9E4E-9827-6DBF78E9AB5D}"/>
                </a:ext>
              </a:extLst>
            </p:cNvPr>
            <p:cNvGrpSpPr>
              <a:grpSpLocks/>
            </p:cNvGrpSpPr>
            <p:nvPr/>
          </p:nvGrpSpPr>
          <p:grpSpPr bwMode="auto">
            <a:xfrm>
              <a:off x="4458" y="3408"/>
              <a:ext cx="450" cy="120"/>
              <a:chOff x="4314" y="3444"/>
              <a:chExt cx="450" cy="120"/>
            </a:xfrm>
          </p:grpSpPr>
          <p:sp>
            <p:nvSpPr>
              <p:cNvPr id="14" name="Rectangle 9">
                <a:extLst>
                  <a:ext uri="{FF2B5EF4-FFF2-40B4-BE49-F238E27FC236}">
                    <a16:creationId xmlns:a16="http://schemas.microsoft.com/office/drawing/2014/main" id="{893F6E97-377F-8543-AE44-6D435B745AB5}"/>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5" name="Line 10">
                <a:extLst>
                  <a:ext uri="{FF2B5EF4-FFF2-40B4-BE49-F238E27FC236}">
                    <a16:creationId xmlns:a16="http://schemas.microsoft.com/office/drawing/2014/main" id="{08697668-0CDE-2E47-8DE1-C5E7C878CD26}"/>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1">
                <a:extLst>
                  <a:ext uri="{FF2B5EF4-FFF2-40B4-BE49-F238E27FC236}">
                    <a16:creationId xmlns:a16="http://schemas.microsoft.com/office/drawing/2014/main" id="{9D47D7F3-B003-0E4D-8539-698C56B497F4}"/>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2">
                <a:extLst>
                  <a:ext uri="{FF2B5EF4-FFF2-40B4-BE49-F238E27FC236}">
                    <a16:creationId xmlns:a16="http://schemas.microsoft.com/office/drawing/2014/main" id="{9372B2AD-1866-3B4A-9049-11FCBDE2DACF}"/>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3">
                <a:extLst>
                  <a:ext uri="{FF2B5EF4-FFF2-40B4-BE49-F238E27FC236}">
                    <a16:creationId xmlns:a16="http://schemas.microsoft.com/office/drawing/2014/main" id="{7E9CCF0F-E67C-B040-8A5E-D7320795DCEB}"/>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4">
                <a:extLst>
                  <a:ext uri="{FF2B5EF4-FFF2-40B4-BE49-F238E27FC236}">
                    <a16:creationId xmlns:a16="http://schemas.microsoft.com/office/drawing/2014/main" id="{127280A8-BA60-6641-B956-8586571ACD0B}"/>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5">
                <a:extLst>
                  <a:ext uri="{FF2B5EF4-FFF2-40B4-BE49-F238E27FC236}">
                    <a16:creationId xmlns:a16="http://schemas.microsoft.com/office/drawing/2014/main" id="{E5D702B6-FAE0-DD4A-A09D-A57E237C8EB0}"/>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6">
                <a:extLst>
                  <a:ext uri="{FF2B5EF4-FFF2-40B4-BE49-F238E27FC236}">
                    <a16:creationId xmlns:a16="http://schemas.microsoft.com/office/drawing/2014/main" id="{CB72C5B1-5F14-FC4B-AA6D-EED807C05022}"/>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Rectangle 17">
              <a:extLst>
                <a:ext uri="{FF2B5EF4-FFF2-40B4-BE49-F238E27FC236}">
                  <a16:creationId xmlns:a16="http://schemas.microsoft.com/office/drawing/2014/main" id="{7F1C31A7-E5C3-2B4C-B085-C22334E25DBF}"/>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 name="Text Box 18">
              <a:extLst>
                <a:ext uri="{FF2B5EF4-FFF2-40B4-BE49-F238E27FC236}">
                  <a16:creationId xmlns:a16="http://schemas.microsoft.com/office/drawing/2014/main" id="{B2527315-F7A4-5B45-8B41-71B79D68579C}"/>
                </a:ext>
              </a:extLst>
            </p:cNvPr>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22" name="Line 19">
            <a:extLst>
              <a:ext uri="{FF2B5EF4-FFF2-40B4-BE49-F238E27FC236}">
                <a16:creationId xmlns:a16="http://schemas.microsoft.com/office/drawing/2014/main" id="{046A2BA6-F2B5-C64D-ABA2-4CFCF3059C11}"/>
              </a:ext>
            </a:extLst>
          </p:cNvPr>
          <p:cNvSpPr>
            <a:spLocks noChangeShapeType="1"/>
          </p:cNvSpPr>
          <p:nvPr/>
        </p:nvSpPr>
        <p:spPr bwMode="auto">
          <a:xfrm>
            <a:off x="8579778" y="311626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 name="Group 20">
            <a:extLst>
              <a:ext uri="{FF2B5EF4-FFF2-40B4-BE49-F238E27FC236}">
                <a16:creationId xmlns:a16="http://schemas.microsoft.com/office/drawing/2014/main" id="{3610D354-B622-4C40-A2A8-99C5D16AB166}"/>
              </a:ext>
            </a:extLst>
          </p:cNvPr>
          <p:cNvGrpSpPr>
            <a:grpSpLocks/>
          </p:cNvGrpSpPr>
          <p:nvPr/>
        </p:nvGrpSpPr>
        <p:grpSpPr bwMode="auto">
          <a:xfrm>
            <a:off x="9808503" y="3117850"/>
            <a:ext cx="312737" cy="776288"/>
            <a:chOff x="4180" y="783"/>
            <a:chExt cx="150" cy="307"/>
          </a:xfrm>
        </p:grpSpPr>
        <p:sp>
          <p:nvSpPr>
            <p:cNvPr id="24" name="AutoShape 21">
              <a:extLst>
                <a:ext uri="{FF2B5EF4-FFF2-40B4-BE49-F238E27FC236}">
                  <a16:creationId xmlns:a16="http://schemas.microsoft.com/office/drawing/2014/main" id="{F27E479E-9481-FA4A-A554-4A492CD1139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5" name="Rectangle 22">
              <a:extLst>
                <a:ext uri="{FF2B5EF4-FFF2-40B4-BE49-F238E27FC236}">
                  <a16:creationId xmlns:a16="http://schemas.microsoft.com/office/drawing/2014/main" id="{ADEC3A15-13FD-1348-AD1B-6F3108C65CD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6" name="Rectangle 23">
              <a:extLst>
                <a:ext uri="{FF2B5EF4-FFF2-40B4-BE49-F238E27FC236}">
                  <a16:creationId xmlns:a16="http://schemas.microsoft.com/office/drawing/2014/main" id="{B0C72632-408F-0A4A-B083-D099BA42845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7" name="AutoShape 24">
              <a:extLst>
                <a:ext uri="{FF2B5EF4-FFF2-40B4-BE49-F238E27FC236}">
                  <a16:creationId xmlns:a16="http://schemas.microsoft.com/office/drawing/2014/main" id="{20D60B2F-6A67-BA43-ADBF-F0B58ADF78F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8" name="Line 25">
              <a:extLst>
                <a:ext uri="{FF2B5EF4-FFF2-40B4-BE49-F238E27FC236}">
                  <a16:creationId xmlns:a16="http://schemas.microsoft.com/office/drawing/2014/main" id="{29ED7CD6-2E14-6F42-BA97-CD22F65C062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6">
              <a:extLst>
                <a:ext uri="{FF2B5EF4-FFF2-40B4-BE49-F238E27FC236}">
                  <a16:creationId xmlns:a16="http://schemas.microsoft.com/office/drawing/2014/main" id="{8BC27A4A-DA63-494A-ABEF-071D8C8A8F4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Rectangle 27">
              <a:extLst>
                <a:ext uri="{FF2B5EF4-FFF2-40B4-BE49-F238E27FC236}">
                  <a16:creationId xmlns:a16="http://schemas.microsoft.com/office/drawing/2014/main" id="{D5250F4E-82C5-2B49-89F9-32432F54DA6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1" name="Rectangle 28">
              <a:extLst>
                <a:ext uri="{FF2B5EF4-FFF2-40B4-BE49-F238E27FC236}">
                  <a16:creationId xmlns:a16="http://schemas.microsoft.com/office/drawing/2014/main" id="{221BA4BC-C9BA-3A44-B2BB-F8EAA5A3AA0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32" name="Group 29">
            <a:extLst>
              <a:ext uri="{FF2B5EF4-FFF2-40B4-BE49-F238E27FC236}">
                <a16:creationId xmlns:a16="http://schemas.microsoft.com/office/drawing/2014/main" id="{29106949-5B94-CD43-985F-BFCDC6763486}"/>
              </a:ext>
            </a:extLst>
          </p:cNvPr>
          <p:cNvGrpSpPr>
            <a:grpSpLocks/>
          </p:cNvGrpSpPr>
          <p:nvPr/>
        </p:nvGrpSpPr>
        <p:grpSpPr bwMode="auto">
          <a:xfrm>
            <a:off x="9548153" y="3494088"/>
            <a:ext cx="798512" cy="871537"/>
            <a:chOff x="4255" y="2627"/>
            <a:chExt cx="571" cy="661"/>
          </a:xfrm>
        </p:grpSpPr>
        <p:sp>
          <p:nvSpPr>
            <p:cNvPr id="33" name="Rectangle 30">
              <a:extLst>
                <a:ext uri="{FF2B5EF4-FFF2-40B4-BE49-F238E27FC236}">
                  <a16:creationId xmlns:a16="http://schemas.microsoft.com/office/drawing/2014/main" id="{590582B8-4CB8-6746-9FE5-A241FEF1657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4" name="Text Box 31">
              <a:extLst>
                <a:ext uri="{FF2B5EF4-FFF2-40B4-BE49-F238E27FC236}">
                  <a16:creationId xmlns:a16="http://schemas.microsoft.com/office/drawing/2014/main" id="{91EBF475-95E2-D946-A6BB-7E314FD4B15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35" name="Rectangle 32">
              <a:extLst>
                <a:ext uri="{FF2B5EF4-FFF2-40B4-BE49-F238E27FC236}">
                  <a16:creationId xmlns:a16="http://schemas.microsoft.com/office/drawing/2014/main" id="{0B09BF51-00CB-1649-96C2-6D648BD53F8F}"/>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6" name="Line 33">
              <a:extLst>
                <a:ext uri="{FF2B5EF4-FFF2-40B4-BE49-F238E27FC236}">
                  <a16:creationId xmlns:a16="http://schemas.microsoft.com/office/drawing/2014/main" id="{8EB26DEA-671B-784B-9852-5E3D986E77F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4">
              <a:extLst>
                <a:ext uri="{FF2B5EF4-FFF2-40B4-BE49-F238E27FC236}">
                  <a16:creationId xmlns:a16="http://schemas.microsoft.com/office/drawing/2014/main" id="{F7617BA0-72A3-1B4B-8B48-12F7C1C0E6B2}"/>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5">
              <a:extLst>
                <a:ext uri="{FF2B5EF4-FFF2-40B4-BE49-F238E27FC236}">
                  <a16:creationId xmlns:a16="http://schemas.microsoft.com/office/drawing/2014/main" id="{15704E50-1F61-FA49-A90B-7FED818FF8F5}"/>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a:extLst>
                <a:ext uri="{FF2B5EF4-FFF2-40B4-BE49-F238E27FC236}">
                  <a16:creationId xmlns:a16="http://schemas.microsoft.com/office/drawing/2014/main" id="{A3C6AF5F-184C-5845-9676-3AA505110B6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7">
              <a:extLst>
                <a:ext uri="{FF2B5EF4-FFF2-40B4-BE49-F238E27FC236}">
                  <a16:creationId xmlns:a16="http://schemas.microsoft.com/office/drawing/2014/main" id="{B4213D00-8DEA-4C47-A09C-913ECC8617A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8">
              <a:extLst>
                <a:ext uri="{FF2B5EF4-FFF2-40B4-BE49-F238E27FC236}">
                  <a16:creationId xmlns:a16="http://schemas.microsoft.com/office/drawing/2014/main" id="{C5F89E28-EE95-7C4C-AC1D-5861C513F12C}"/>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9">
              <a:extLst>
                <a:ext uri="{FF2B5EF4-FFF2-40B4-BE49-F238E27FC236}">
                  <a16:creationId xmlns:a16="http://schemas.microsoft.com/office/drawing/2014/main" id="{07DFF019-5CAA-7F49-B3FB-4B4863E57D9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Rectangle 40">
              <a:extLst>
                <a:ext uri="{FF2B5EF4-FFF2-40B4-BE49-F238E27FC236}">
                  <a16:creationId xmlns:a16="http://schemas.microsoft.com/office/drawing/2014/main" id="{43C615E2-FDDC-0A4A-B42D-8C21B91F6BD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4" name="Rectangle 41">
              <a:extLst>
                <a:ext uri="{FF2B5EF4-FFF2-40B4-BE49-F238E27FC236}">
                  <a16:creationId xmlns:a16="http://schemas.microsoft.com/office/drawing/2014/main" id="{7788DF0C-EC97-E74B-9670-0C00449C3F7A}"/>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5" name="Rectangle 42">
              <a:extLst>
                <a:ext uri="{FF2B5EF4-FFF2-40B4-BE49-F238E27FC236}">
                  <a16:creationId xmlns:a16="http://schemas.microsoft.com/office/drawing/2014/main" id="{0DB02DB4-26D3-C04D-8477-44DEA1C61ADA}"/>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6" name="Rectangle 43">
              <a:extLst>
                <a:ext uri="{FF2B5EF4-FFF2-40B4-BE49-F238E27FC236}">
                  <a16:creationId xmlns:a16="http://schemas.microsoft.com/office/drawing/2014/main" id="{07A1CCFC-73FD-FA44-BE34-7474A13013D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7" name="Rectangle 44">
              <a:extLst>
                <a:ext uri="{FF2B5EF4-FFF2-40B4-BE49-F238E27FC236}">
                  <a16:creationId xmlns:a16="http://schemas.microsoft.com/office/drawing/2014/main" id="{FDE8D2E3-3CC9-E746-A11F-B3E3797C536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48" name="Group 45">
            <a:extLst>
              <a:ext uri="{FF2B5EF4-FFF2-40B4-BE49-F238E27FC236}">
                <a16:creationId xmlns:a16="http://schemas.microsoft.com/office/drawing/2014/main" id="{1AABE5E3-09A0-2F49-80A5-C9D8965290FD}"/>
              </a:ext>
            </a:extLst>
          </p:cNvPr>
          <p:cNvGrpSpPr>
            <a:grpSpLocks/>
          </p:cNvGrpSpPr>
          <p:nvPr/>
        </p:nvGrpSpPr>
        <p:grpSpPr bwMode="auto">
          <a:xfrm>
            <a:off x="10192678" y="2778125"/>
            <a:ext cx="711200" cy="682625"/>
            <a:chOff x="4308" y="290"/>
            <a:chExt cx="507" cy="518"/>
          </a:xfrm>
        </p:grpSpPr>
        <p:graphicFrame>
          <p:nvGraphicFramePr>
            <p:cNvPr id="49" name="Object 46">
              <a:extLst>
                <a:ext uri="{FF2B5EF4-FFF2-40B4-BE49-F238E27FC236}">
                  <a16:creationId xmlns:a16="http://schemas.microsoft.com/office/drawing/2014/main" id="{B046D538-1F53-BC4E-BF77-A3C46341A58D}"/>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0991" name="Clip" r:id="rId4" imgW="1307079" imgH="1083682" progId="MS_ClipArt_Gallery.2">
                    <p:embed/>
                  </p:oleObj>
                </mc:Choice>
                <mc:Fallback>
                  <p:oleObj name="Clip" r:id="rId4" imgW="1307079" imgH="1083682" progId="MS_ClipArt_Gallery.2">
                    <p:embed/>
                    <p:pic>
                      <p:nvPicPr>
                        <p:cNvPr id="5027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 name="Group 47">
              <a:extLst>
                <a:ext uri="{FF2B5EF4-FFF2-40B4-BE49-F238E27FC236}">
                  <a16:creationId xmlns:a16="http://schemas.microsoft.com/office/drawing/2014/main" id="{5F73480C-9C0A-B14F-87ED-709CC77D50CF}"/>
                </a:ext>
              </a:extLst>
            </p:cNvPr>
            <p:cNvGrpSpPr>
              <a:grpSpLocks/>
            </p:cNvGrpSpPr>
            <p:nvPr/>
          </p:nvGrpSpPr>
          <p:grpSpPr bwMode="auto">
            <a:xfrm>
              <a:off x="4308" y="367"/>
              <a:ext cx="507" cy="441"/>
              <a:chOff x="4155" y="817"/>
              <a:chExt cx="591" cy="441"/>
            </a:xfrm>
          </p:grpSpPr>
          <p:sp>
            <p:nvSpPr>
              <p:cNvPr id="51" name="Rectangle 48">
                <a:extLst>
                  <a:ext uri="{FF2B5EF4-FFF2-40B4-BE49-F238E27FC236}">
                    <a16:creationId xmlns:a16="http://schemas.microsoft.com/office/drawing/2014/main" id="{54B39777-1ED8-C64D-9B69-24E8EB3809A4}"/>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2" name="Text Box 49">
                <a:extLst>
                  <a:ext uri="{FF2B5EF4-FFF2-40B4-BE49-F238E27FC236}">
                    <a16:creationId xmlns:a16="http://schemas.microsoft.com/office/drawing/2014/main" id="{EAD2807D-42EC-8546-9DA9-E10C7C6ACA29}"/>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3" name="Group 50">
            <a:extLst>
              <a:ext uri="{FF2B5EF4-FFF2-40B4-BE49-F238E27FC236}">
                <a16:creationId xmlns:a16="http://schemas.microsoft.com/office/drawing/2014/main" id="{8E96D797-14D6-0D41-94B3-12779458FAA6}"/>
              </a:ext>
            </a:extLst>
          </p:cNvPr>
          <p:cNvGrpSpPr>
            <a:grpSpLocks/>
          </p:cNvGrpSpPr>
          <p:nvPr/>
        </p:nvGrpSpPr>
        <p:grpSpPr bwMode="auto">
          <a:xfrm>
            <a:off x="10394290" y="3616325"/>
            <a:ext cx="711200" cy="684213"/>
            <a:chOff x="4308" y="290"/>
            <a:chExt cx="507" cy="518"/>
          </a:xfrm>
        </p:grpSpPr>
        <p:graphicFrame>
          <p:nvGraphicFramePr>
            <p:cNvPr id="54" name="Object 51">
              <a:extLst>
                <a:ext uri="{FF2B5EF4-FFF2-40B4-BE49-F238E27FC236}">
                  <a16:creationId xmlns:a16="http://schemas.microsoft.com/office/drawing/2014/main" id="{7070D953-DAAA-AA42-804B-4CB7E864E90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0992" name="Clip" r:id="rId6" imgW="1307079" imgH="1083682" progId="MS_ClipArt_Gallery.2">
                    <p:embed/>
                  </p:oleObj>
                </mc:Choice>
                <mc:Fallback>
                  <p:oleObj name="Clip" r:id="rId6" imgW="1307079" imgH="1083682" progId="MS_ClipArt_Gallery.2">
                    <p:embed/>
                    <p:pic>
                      <p:nvPicPr>
                        <p:cNvPr id="5027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5" name="Group 52">
              <a:extLst>
                <a:ext uri="{FF2B5EF4-FFF2-40B4-BE49-F238E27FC236}">
                  <a16:creationId xmlns:a16="http://schemas.microsoft.com/office/drawing/2014/main" id="{8831FD30-3175-C149-AC74-1DFA0EF454B2}"/>
                </a:ext>
              </a:extLst>
            </p:cNvPr>
            <p:cNvGrpSpPr>
              <a:grpSpLocks/>
            </p:cNvGrpSpPr>
            <p:nvPr/>
          </p:nvGrpSpPr>
          <p:grpSpPr bwMode="auto">
            <a:xfrm>
              <a:off x="4308" y="367"/>
              <a:ext cx="507" cy="441"/>
              <a:chOff x="4155" y="817"/>
              <a:chExt cx="591" cy="441"/>
            </a:xfrm>
          </p:grpSpPr>
          <p:sp>
            <p:nvSpPr>
              <p:cNvPr id="56" name="Rectangle 53">
                <a:extLst>
                  <a:ext uri="{FF2B5EF4-FFF2-40B4-BE49-F238E27FC236}">
                    <a16:creationId xmlns:a16="http://schemas.microsoft.com/office/drawing/2014/main" id="{C76D510D-2114-3343-9652-936E21AE3195}"/>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7" name="Text Box 54">
                <a:extLst>
                  <a:ext uri="{FF2B5EF4-FFF2-40B4-BE49-F238E27FC236}">
                    <a16:creationId xmlns:a16="http://schemas.microsoft.com/office/drawing/2014/main" id="{2AB3525E-5555-304E-B4F8-678209466731}"/>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8" name="Group 55">
            <a:extLst>
              <a:ext uri="{FF2B5EF4-FFF2-40B4-BE49-F238E27FC236}">
                <a16:creationId xmlns:a16="http://schemas.microsoft.com/office/drawing/2014/main" id="{42009E99-18E2-2440-A3F3-7234264A22C6}"/>
              </a:ext>
            </a:extLst>
          </p:cNvPr>
          <p:cNvGrpSpPr>
            <a:grpSpLocks/>
          </p:cNvGrpSpPr>
          <p:nvPr/>
        </p:nvGrpSpPr>
        <p:grpSpPr bwMode="auto">
          <a:xfrm>
            <a:off x="10192678" y="4487863"/>
            <a:ext cx="711200" cy="682625"/>
            <a:chOff x="4308" y="290"/>
            <a:chExt cx="507" cy="518"/>
          </a:xfrm>
        </p:grpSpPr>
        <p:graphicFrame>
          <p:nvGraphicFramePr>
            <p:cNvPr id="59" name="Object 56">
              <a:extLst>
                <a:ext uri="{FF2B5EF4-FFF2-40B4-BE49-F238E27FC236}">
                  <a16:creationId xmlns:a16="http://schemas.microsoft.com/office/drawing/2014/main" id="{A31CA82C-6E08-A64F-B54B-0DFCC6B10493}"/>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0993" name="Clip" r:id="rId7" imgW="1307079" imgH="1083682" progId="MS_ClipArt_Gallery.2">
                    <p:embed/>
                  </p:oleObj>
                </mc:Choice>
                <mc:Fallback>
                  <p:oleObj name="Clip" r:id="rId7" imgW="1307079" imgH="1083682" progId="MS_ClipArt_Gallery.2">
                    <p:embed/>
                    <p:pic>
                      <p:nvPicPr>
                        <p:cNvPr id="5027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0" name="Group 57">
              <a:extLst>
                <a:ext uri="{FF2B5EF4-FFF2-40B4-BE49-F238E27FC236}">
                  <a16:creationId xmlns:a16="http://schemas.microsoft.com/office/drawing/2014/main" id="{D7BFFE0D-C7D8-4C4B-A975-9C086D392683}"/>
                </a:ext>
              </a:extLst>
            </p:cNvPr>
            <p:cNvGrpSpPr>
              <a:grpSpLocks/>
            </p:cNvGrpSpPr>
            <p:nvPr/>
          </p:nvGrpSpPr>
          <p:grpSpPr bwMode="auto">
            <a:xfrm>
              <a:off x="4308" y="367"/>
              <a:ext cx="507" cy="441"/>
              <a:chOff x="4155" y="817"/>
              <a:chExt cx="591" cy="441"/>
            </a:xfrm>
          </p:grpSpPr>
          <p:sp>
            <p:nvSpPr>
              <p:cNvPr id="61" name="Rectangle 58">
                <a:extLst>
                  <a:ext uri="{FF2B5EF4-FFF2-40B4-BE49-F238E27FC236}">
                    <a16:creationId xmlns:a16="http://schemas.microsoft.com/office/drawing/2014/main" id="{23828696-CFD1-0241-8EA6-93DCFB2A484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2" name="Text Box 59">
                <a:extLst>
                  <a:ext uri="{FF2B5EF4-FFF2-40B4-BE49-F238E27FC236}">
                    <a16:creationId xmlns:a16="http://schemas.microsoft.com/office/drawing/2014/main" id="{FC555DB9-2202-6341-8FFC-EB09472B7A0C}"/>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63" name="Group 60">
            <a:extLst>
              <a:ext uri="{FF2B5EF4-FFF2-40B4-BE49-F238E27FC236}">
                <a16:creationId xmlns:a16="http://schemas.microsoft.com/office/drawing/2014/main" id="{40DC49E0-B2C3-7348-B022-13C7C342D46F}"/>
              </a:ext>
            </a:extLst>
          </p:cNvPr>
          <p:cNvGrpSpPr>
            <a:grpSpLocks/>
          </p:cNvGrpSpPr>
          <p:nvPr/>
        </p:nvGrpSpPr>
        <p:grpSpPr bwMode="auto">
          <a:xfrm>
            <a:off x="7782853" y="4289425"/>
            <a:ext cx="800100" cy="1247775"/>
            <a:chOff x="3451" y="2522"/>
            <a:chExt cx="571" cy="946"/>
          </a:xfrm>
        </p:grpSpPr>
        <p:grpSp>
          <p:nvGrpSpPr>
            <p:cNvPr id="64" name="Group 61">
              <a:extLst>
                <a:ext uri="{FF2B5EF4-FFF2-40B4-BE49-F238E27FC236}">
                  <a16:creationId xmlns:a16="http://schemas.microsoft.com/office/drawing/2014/main" id="{51D45B10-D99F-FF4A-A685-AD4E97A3472F}"/>
                </a:ext>
              </a:extLst>
            </p:cNvPr>
            <p:cNvGrpSpPr>
              <a:grpSpLocks/>
            </p:cNvGrpSpPr>
            <p:nvPr/>
          </p:nvGrpSpPr>
          <p:grpSpPr bwMode="auto">
            <a:xfrm>
              <a:off x="3631" y="2522"/>
              <a:ext cx="224" cy="588"/>
              <a:chOff x="4180" y="783"/>
              <a:chExt cx="150" cy="307"/>
            </a:xfrm>
          </p:grpSpPr>
          <p:sp>
            <p:nvSpPr>
              <p:cNvPr id="81" name="AutoShape 62">
                <a:extLst>
                  <a:ext uri="{FF2B5EF4-FFF2-40B4-BE49-F238E27FC236}">
                    <a16:creationId xmlns:a16="http://schemas.microsoft.com/office/drawing/2014/main" id="{A56C8572-42B9-AF41-AA6E-884A25A877B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2" name="Rectangle 63">
                <a:extLst>
                  <a:ext uri="{FF2B5EF4-FFF2-40B4-BE49-F238E27FC236}">
                    <a16:creationId xmlns:a16="http://schemas.microsoft.com/office/drawing/2014/main" id="{CACDFC1F-93F4-024F-8E67-EF7D6676C4E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3" name="Rectangle 64">
                <a:extLst>
                  <a:ext uri="{FF2B5EF4-FFF2-40B4-BE49-F238E27FC236}">
                    <a16:creationId xmlns:a16="http://schemas.microsoft.com/office/drawing/2014/main" id="{D123AB13-88B6-184F-A7A8-33735917CE6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4" name="AutoShape 65">
                <a:extLst>
                  <a:ext uri="{FF2B5EF4-FFF2-40B4-BE49-F238E27FC236}">
                    <a16:creationId xmlns:a16="http://schemas.microsoft.com/office/drawing/2014/main" id="{DED3E6F1-2830-3B47-9591-4ED1FABC2E4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5" name="Line 66">
                <a:extLst>
                  <a:ext uri="{FF2B5EF4-FFF2-40B4-BE49-F238E27FC236}">
                    <a16:creationId xmlns:a16="http://schemas.microsoft.com/office/drawing/2014/main" id="{218B4FDC-4964-AE40-A741-541BDAB1D76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67">
                <a:extLst>
                  <a:ext uri="{FF2B5EF4-FFF2-40B4-BE49-F238E27FC236}">
                    <a16:creationId xmlns:a16="http://schemas.microsoft.com/office/drawing/2014/main" id="{9066503A-A313-904A-971D-DF708BA512A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68">
                <a:extLst>
                  <a:ext uri="{FF2B5EF4-FFF2-40B4-BE49-F238E27FC236}">
                    <a16:creationId xmlns:a16="http://schemas.microsoft.com/office/drawing/2014/main" id="{A14E7BC6-4C26-064B-81CE-AB82248CBB3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8" name="Rectangle 69">
                <a:extLst>
                  <a:ext uri="{FF2B5EF4-FFF2-40B4-BE49-F238E27FC236}">
                    <a16:creationId xmlns:a16="http://schemas.microsoft.com/office/drawing/2014/main" id="{A6F41EAE-977E-8046-B76B-238B8C0B7A3E}"/>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65" name="Group 70">
              <a:extLst>
                <a:ext uri="{FF2B5EF4-FFF2-40B4-BE49-F238E27FC236}">
                  <a16:creationId xmlns:a16="http://schemas.microsoft.com/office/drawing/2014/main" id="{8BFC8EF8-CD7A-8248-82A5-BCE6FF143B60}"/>
                </a:ext>
              </a:extLst>
            </p:cNvPr>
            <p:cNvGrpSpPr>
              <a:grpSpLocks/>
            </p:cNvGrpSpPr>
            <p:nvPr/>
          </p:nvGrpSpPr>
          <p:grpSpPr bwMode="auto">
            <a:xfrm>
              <a:off x="3451" y="2807"/>
              <a:ext cx="571" cy="661"/>
              <a:chOff x="4255" y="2627"/>
              <a:chExt cx="571" cy="661"/>
            </a:xfrm>
          </p:grpSpPr>
          <p:sp>
            <p:nvSpPr>
              <p:cNvPr id="66" name="Rectangle 71">
                <a:extLst>
                  <a:ext uri="{FF2B5EF4-FFF2-40B4-BE49-F238E27FC236}">
                    <a16:creationId xmlns:a16="http://schemas.microsoft.com/office/drawing/2014/main" id="{DEC80C80-38E1-E54B-BBDF-98E73C61C09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7" name="Text Box 72">
                <a:extLst>
                  <a:ext uri="{FF2B5EF4-FFF2-40B4-BE49-F238E27FC236}">
                    <a16:creationId xmlns:a16="http://schemas.microsoft.com/office/drawing/2014/main" id="{CA76058A-45CA-3946-87A3-7B79888DA37C}"/>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68" name="Rectangle 73">
                <a:extLst>
                  <a:ext uri="{FF2B5EF4-FFF2-40B4-BE49-F238E27FC236}">
                    <a16:creationId xmlns:a16="http://schemas.microsoft.com/office/drawing/2014/main" id="{8AD459E4-E3D6-B84F-B881-E77ECF4223D8}"/>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9" name="Line 74">
                <a:extLst>
                  <a:ext uri="{FF2B5EF4-FFF2-40B4-BE49-F238E27FC236}">
                    <a16:creationId xmlns:a16="http://schemas.microsoft.com/office/drawing/2014/main" id="{7646D796-9DD5-DB4A-96A1-B04ACC898D1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75">
                <a:extLst>
                  <a:ext uri="{FF2B5EF4-FFF2-40B4-BE49-F238E27FC236}">
                    <a16:creationId xmlns:a16="http://schemas.microsoft.com/office/drawing/2014/main" id="{B2B6F9A8-1A95-244C-ADED-E541FDA5282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76">
                <a:extLst>
                  <a:ext uri="{FF2B5EF4-FFF2-40B4-BE49-F238E27FC236}">
                    <a16:creationId xmlns:a16="http://schemas.microsoft.com/office/drawing/2014/main" id="{B412E6B3-5301-D849-A188-8D8A839EBD2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77">
                <a:extLst>
                  <a:ext uri="{FF2B5EF4-FFF2-40B4-BE49-F238E27FC236}">
                    <a16:creationId xmlns:a16="http://schemas.microsoft.com/office/drawing/2014/main" id="{658F4F2A-ED9D-3944-9E91-8C504BA7B727}"/>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78">
                <a:extLst>
                  <a:ext uri="{FF2B5EF4-FFF2-40B4-BE49-F238E27FC236}">
                    <a16:creationId xmlns:a16="http://schemas.microsoft.com/office/drawing/2014/main" id="{C9FA6F07-F33F-6349-9EAD-638E9C02CF3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79">
                <a:extLst>
                  <a:ext uri="{FF2B5EF4-FFF2-40B4-BE49-F238E27FC236}">
                    <a16:creationId xmlns:a16="http://schemas.microsoft.com/office/drawing/2014/main" id="{CB0B291F-DD89-E148-B821-9E017F1242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80">
                <a:extLst>
                  <a:ext uri="{FF2B5EF4-FFF2-40B4-BE49-F238E27FC236}">
                    <a16:creationId xmlns:a16="http://schemas.microsoft.com/office/drawing/2014/main" id="{9BA8A7B7-0545-B447-8F7D-2793714D5C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Rectangle 81">
                <a:extLst>
                  <a:ext uri="{FF2B5EF4-FFF2-40B4-BE49-F238E27FC236}">
                    <a16:creationId xmlns:a16="http://schemas.microsoft.com/office/drawing/2014/main" id="{E400693B-AE47-4046-99A8-9EE38D976E02}"/>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7" name="Rectangle 82">
                <a:extLst>
                  <a:ext uri="{FF2B5EF4-FFF2-40B4-BE49-F238E27FC236}">
                    <a16:creationId xmlns:a16="http://schemas.microsoft.com/office/drawing/2014/main" id="{DA803426-8932-3042-991A-21045DA07992}"/>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8" name="Rectangle 83">
                <a:extLst>
                  <a:ext uri="{FF2B5EF4-FFF2-40B4-BE49-F238E27FC236}">
                    <a16:creationId xmlns:a16="http://schemas.microsoft.com/office/drawing/2014/main" id="{8A9BB1E7-A43D-064C-A72B-233B7C7AA88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9" name="Rectangle 84">
                <a:extLst>
                  <a:ext uri="{FF2B5EF4-FFF2-40B4-BE49-F238E27FC236}">
                    <a16:creationId xmlns:a16="http://schemas.microsoft.com/office/drawing/2014/main" id="{22053C9F-F21E-2848-B034-AAD558E1428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 name="Rectangle 85">
                <a:extLst>
                  <a:ext uri="{FF2B5EF4-FFF2-40B4-BE49-F238E27FC236}">
                    <a16:creationId xmlns:a16="http://schemas.microsoft.com/office/drawing/2014/main" id="{1B974CC2-291F-6E47-9485-812C4A0335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89" name="Group 86">
            <a:extLst>
              <a:ext uri="{FF2B5EF4-FFF2-40B4-BE49-F238E27FC236}">
                <a16:creationId xmlns:a16="http://schemas.microsoft.com/office/drawing/2014/main" id="{5E0FFBEC-FC28-DD4D-9088-B5761637FAD5}"/>
              </a:ext>
            </a:extLst>
          </p:cNvPr>
          <p:cNvGrpSpPr>
            <a:grpSpLocks/>
          </p:cNvGrpSpPr>
          <p:nvPr/>
        </p:nvGrpSpPr>
        <p:grpSpPr bwMode="auto">
          <a:xfrm>
            <a:off x="9679915" y="5641975"/>
            <a:ext cx="706438" cy="682625"/>
            <a:chOff x="4308" y="290"/>
            <a:chExt cx="505" cy="518"/>
          </a:xfrm>
        </p:grpSpPr>
        <p:graphicFrame>
          <p:nvGraphicFramePr>
            <p:cNvPr id="90" name="Object 87">
              <a:extLst>
                <a:ext uri="{FF2B5EF4-FFF2-40B4-BE49-F238E27FC236}">
                  <a16:creationId xmlns:a16="http://schemas.microsoft.com/office/drawing/2014/main" id="{517EAF11-0204-5540-893C-12ECA95DB095}"/>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0994" name="Clip" r:id="rId8" imgW="1307079" imgH="1083682" progId="MS_ClipArt_Gallery.2">
                    <p:embed/>
                  </p:oleObj>
                </mc:Choice>
                <mc:Fallback>
                  <p:oleObj name="Clip" r:id="rId8" imgW="1307079" imgH="1083682" progId="MS_ClipArt_Gallery.2">
                    <p:embed/>
                    <p:pic>
                      <p:nvPicPr>
                        <p:cNvPr id="50241"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1" name="Group 88">
              <a:extLst>
                <a:ext uri="{FF2B5EF4-FFF2-40B4-BE49-F238E27FC236}">
                  <a16:creationId xmlns:a16="http://schemas.microsoft.com/office/drawing/2014/main" id="{6B9CDAF6-CED0-D54F-96E7-75566080534E}"/>
                </a:ext>
              </a:extLst>
            </p:cNvPr>
            <p:cNvGrpSpPr>
              <a:grpSpLocks/>
            </p:cNvGrpSpPr>
            <p:nvPr/>
          </p:nvGrpSpPr>
          <p:grpSpPr bwMode="auto">
            <a:xfrm>
              <a:off x="4308" y="367"/>
              <a:ext cx="505" cy="441"/>
              <a:chOff x="4155" y="817"/>
              <a:chExt cx="589" cy="441"/>
            </a:xfrm>
          </p:grpSpPr>
          <p:sp>
            <p:nvSpPr>
              <p:cNvPr id="92" name="Rectangle 89">
                <a:extLst>
                  <a:ext uri="{FF2B5EF4-FFF2-40B4-BE49-F238E27FC236}">
                    <a16:creationId xmlns:a16="http://schemas.microsoft.com/office/drawing/2014/main" id="{6AE836AF-AE04-5C49-9C78-C9482F65941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3" name="Text Box 90">
                <a:extLst>
                  <a:ext uri="{FF2B5EF4-FFF2-40B4-BE49-F238E27FC236}">
                    <a16:creationId xmlns:a16="http://schemas.microsoft.com/office/drawing/2014/main" id="{DE8B03E6-60F0-A44F-A0D5-6B2C3342AC51}"/>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4" name="Group 91">
            <a:extLst>
              <a:ext uri="{FF2B5EF4-FFF2-40B4-BE49-F238E27FC236}">
                <a16:creationId xmlns:a16="http://schemas.microsoft.com/office/drawing/2014/main" id="{A17A1AA7-1F25-CC48-B40F-E601D0240F2C}"/>
              </a:ext>
            </a:extLst>
          </p:cNvPr>
          <p:cNvGrpSpPr>
            <a:grpSpLocks/>
          </p:cNvGrpSpPr>
          <p:nvPr/>
        </p:nvGrpSpPr>
        <p:grpSpPr bwMode="auto">
          <a:xfrm>
            <a:off x="7860640" y="5791200"/>
            <a:ext cx="709613" cy="682625"/>
            <a:chOff x="4308" y="290"/>
            <a:chExt cx="507" cy="518"/>
          </a:xfrm>
        </p:grpSpPr>
        <p:graphicFrame>
          <p:nvGraphicFramePr>
            <p:cNvPr id="95" name="Object 92">
              <a:extLst>
                <a:ext uri="{FF2B5EF4-FFF2-40B4-BE49-F238E27FC236}">
                  <a16:creationId xmlns:a16="http://schemas.microsoft.com/office/drawing/2014/main" id="{EB0AF9EB-FE9D-1D46-9A24-6D94369D9459}"/>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0995" name="Clip" r:id="rId9" imgW="1307079" imgH="1083682" progId="MS_ClipArt_Gallery.2">
                    <p:embed/>
                  </p:oleObj>
                </mc:Choice>
                <mc:Fallback>
                  <p:oleObj name="Clip" r:id="rId9" imgW="1307079" imgH="1083682" progId="MS_ClipArt_Gallery.2">
                    <p:embed/>
                    <p:pic>
                      <p:nvPicPr>
                        <p:cNvPr id="50237"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6" name="Group 93">
              <a:extLst>
                <a:ext uri="{FF2B5EF4-FFF2-40B4-BE49-F238E27FC236}">
                  <a16:creationId xmlns:a16="http://schemas.microsoft.com/office/drawing/2014/main" id="{A1DFF157-DF7C-2F42-8C81-F5D2CBF9D911}"/>
                </a:ext>
              </a:extLst>
            </p:cNvPr>
            <p:cNvGrpSpPr>
              <a:grpSpLocks/>
            </p:cNvGrpSpPr>
            <p:nvPr/>
          </p:nvGrpSpPr>
          <p:grpSpPr bwMode="auto">
            <a:xfrm>
              <a:off x="4308" y="367"/>
              <a:ext cx="507" cy="441"/>
              <a:chOff x="4155" y="817"/>
              <a:chExt cx="591" cy="441"/>
            </a:xfrm>
          </p:grpSpPr>
          <p:sp>
            <p:nvSpPr>
              <p:cNvPr id="97" name="Rectangle 94">
                <a:extLst>
                  <a:ext uri="{FF2B5EF4-FFF2-40B4-BE49-F238E27FC236}">
                    <a16:creationId xmlns:a16="http://schemas.microsoft.com/office/drawing/2014/main" id="{4EBA7056-922D-9940-8B73-405C65B533B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8" name="Text Box 95">
                <a:extLst>
                  <a:ext uri="{FF2B5EF4-FFF2-40B4-BE49-F238E27FC236}">
                    <a16:creationId xmlns:a16="http://schemas.microsoft.com/office/drawing/2014/main" id="{E49E7515-E49A-3547-B07E-6911B3AA2D48}"/>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9" name="Group 96">
            <a:extLst>
              <a:ext uri="{FF2B5EF4-FFF2-40B4-BE49-F238E27FC236}">
                <a16:creationId xmlns:a16="http://schemas.microsoft.com/office/drawing/2014/main" id="{C14B9A80-7B7A-BD46-B1A4-B89F0D64F7A5}"/>
              </a:ext>
            </a:extLst>
          </p:cNvPr>
          <p:cNvGrpSpPr>
            <a:grpSpLocks/>
          </p:cNvGrpSpPr>
          <p:nvPr/>
        </p:nvGrpSpPr>
        <p:grpSpPr bwMode="auto">
          <a:xfrm>
            <a:off x="7782853" y="2414588"/>
            <a:ext cx="800100" cy="1247775"/>
            <a:chOff x="3451" y="2522"/>
            <a:chExt cx="571" cy="946"/>
          </a:xfrm>
        </p:grpSpPr>
        <p:grpSp>
          <p:nvGrpSpPr>
            <p:cNvPr id="100" name="Group 97">
              <a:extLst>
                <a:ext uri="{FF2B5EF4-FFF2-40B4-BE49-F238E27FC236}">
                  <a16:creationId xmlns:a16="http://schemas.microsoft.com/office/drawing/2014/main" id="{D3E40802-47C7-E848-B6C9-E7B5EA873B4C}"/>
                </a:ext>
              </a:extLst>
            </p:cNvPr>
            <p:cNvGrpSpPr>
              <a:grpSpLocks/>
            </p:cNvGrpSpPr>
            <p:nvPr/>
          </p:nvGrpSpPr>
          <p:grpSpPr bwMode="auto">
            <a:xfrm>
              <a:off x="3631" y="2522"/>
              <a:ext cx="224" cy="588"/>
              <a:chOff x="4180" y="783"/>
              <a:chExt cx="150" cy="307"/>
            </a:xfrm>
          </p:grpSpPr>
          <p:sp>
            <p:nvSpPr>
              <p:cNvPr id="117" name="AutoShape 98">
                <a:extLst>
                  <a:ext uri="{FF2B5EF4-FFF2-40B4-BE49-F238E27FC236}">
                    <a16:creationId xmlns:a16="http://schemas.microsoft.com/office/drawing/2014/main" id="{F703F3E1-B40E-DA42-9F48-28520A61C1D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8" name="Rectangle 99">
                <a:extLst>
                  <a:ext uri="{FF2B5EF4-FFF2-40B4-BE49-F238E27FC236}">
                    <a16:creationId xmlns:a16="http://schemas.microsoft.com/office/drawing/2014/main" id="{D4D4789C-8603-874C-B57D-03C2595FDE9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9" name="Rectangle 100">
                <a:extLst>
                  <a:ext uri="{FF2B5EF4-FFF2-40B4-BE49-F238E27FC236}">
                    <a16:creationId xmlns:a16="http://schemas.microsoft.com/office/drawing/2014/main" id="{A9EA3E0D-2D30-7944-9EDA-7338B4A8E8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0" name="AutoShape 101">
                <a:extLst>
                  <a:ext uri="{FF2B5EF4-FFF2-40B4-BE49-F238E27FC236}">
                    <a16:creationId xmlns:a16="http://schemas.microsoft.com/office/drawing/2014/main" id="{48B177F2-C332-F442-B705-A468358AEF0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1" name="Line 102">
                <a:extLst>
                  <a:ext uri="{FF2B5EF4-FFF2-40B4-BE49-F238E27FC236}">
                    <a16:creationId xmlns:a16="http://schemas.microsoft.com/office/drawing/2014/main" id="{C7F2EAA2-B705-0E45-8632-10F759DA9C5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103">
                <a:extLst>
                  <a:ext uri="{FF2B5EF4-FFF2-40B4-BE49-F238E27FC236}">
                    <a16:creationId xmlns:a16="http://schemas.microsoft.com/office/drawing/2014/main" id="{BCB5431C-07A1-F84F-A985-66AD0228F7C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Rectangle 104">
                <a:extLst>
                  <a:ext uri="{FF2B5EF4-FFF2-40B4-BE49-F238E27FC236}">
                    <a16:creationId xmlns:a16="http://schemas.microsoft.com/office/drawing/2014/main" id="{234C8A00-8CA5-BB4A-B729-7EEA685BB5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4" name="Rectangle 105">
                <a:extLst>
                  <a:ext uri="{FF2B5EF4-FFF2-40B4-BE49-F238E27FC236}">
                    <a16:creationId xmlns:a16="http://schemas.microsoft.com/office/drawing/2014/main" id="{EDAA9603-5CB5-DA43-908E-171F9F6943D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01" name="Group 106">
              <a:extLst>
                <a:ext uri="{FF2B5EF4-FFF2-40B4-BE49-F238E27FC236}">
                  <a16:creationId xmlns:a16="http://schemas.microsoft.com/office/drawing/2014/main" id="{2EC78D3D-A4DA-304D-9A7E-A05923164501}"/>
                </a:ext>
              </a:extLst>
            </p:cNvPr>
            <p:cNvGrpSpPr>
              <a:grpSpLocks/>
            </p:cNvGrpSpPr>
            <p:nvPr/>
          </p:nvGrpSpPr>
          <p:grpSpPr bwMode="auto">
            <a:xfrm>
              <a:off x="3451" y="2807"/>
              <a:ext cx="571" cy="661"/>
              <a:chOff x="4255" y="2627"/>
              <a:chExt cx="571" cy="661"/>
            </a:xfrm>
          </p:grpSpPr>
          <p:sp>
            <p:nvSpPr>
              <p:cNvPr id="102" name="Rectangle 107">
                <a:extLst>
                  <a:ext uri="{FF2B5EF4-FFF2-40B4-BE49-F238E27FC236}">
                    <a16:creationId xmlns:a16="http://schemas.microsoft.com/office/drawing/2014/main" id="{05029E71-C2DB-864F-BC5A-3E8DBA44158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3" name="Text Box 108">
                <a:extLst>
                  <a:ext uri="{FF2B5EF4-FFF2-40B4-BE49-F238E27FC236}">
                    <a16:creationId xmlns:a16="http://schemas.microsoft.com/office/drawing/2014/main" id="{6EB1C91F-A21F-FC46-ACFD-64D0959D03C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104" name="Rectangle 109">
                <a:extLst>
                  <a:ext uri="{FF2B5EF4-FFF2-40B4-BE49-F238E27FC236}">
                    <a16:creationId xmlns:a16="http://schemas.microsoft.com/office/drawing/2014/main" id="{15469752-3804-014F-AA41-AF6680479A5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5" name="Line 110">
                <a:extLst>
                  <a:ext uri="{FF2B5EF4-FFF2-40B4-BE49-F238E27FC236}">
                    <a16:creationId xmlns:a16="http://schemas.microsoft.com/office/drawing/2014/main" id="{2160ECA3-140C-A442-986A-F830594A5A2C}"/>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111">
                <a:extLst>
                  <a:ext uri="{FF2B5EF4-FFF2-40B4-BE49-F238E27FC236}">
                    <a16:creationId xmlns:a16="http://schemas.microsoft.com/office/drawing/2014/main" id="{A6DAAE92-9D35-3240-BF6C-E0A57DFEB4B6}"/>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112">
                <a:extLst>
                  <a:ext uri="{FF2B5EF4-FFF2-40B4-BE49-F238E27FC236}">
                    <a16:creationId xmlns:a16="http://schemas.microsoft.com/office/drawing/2014/main" id="{F27EBB7F-E849-C04D-9DBC-93647E31B86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113">
                <a:extLst>
                  <a:ext uri="{FF2B5EF4-FFF2-40B4-BE49-F238E27FC236}">
                    <a16:creationId xmlns:a16="http://schemas.microsoft.com/office/drawing/2014/main" id="{14DE956F-B649-D941-881D-42CC29CB788D}"/>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114">
                <a:extLst>
                  <a:ext uri="{FF2B5EF4-FFF2-40B4-BE49-F238E27FC236}">
                    <a16:creationId xmlns:a16="http://schemas.microsoft.com/office/drawing/2014/main" id="{F525A1AB-48DE-AB46-A7D1-DE082150A7F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115">
                <a:extLst>
                  <a:ext uri="{FF2B5EF4-FFF2-40B4-BE49-F238E27FC236}">
                    <a16:creationId xmlns:a16="http://schemas.microsoft.com/office/drawing/2014/main" id="{0BCEB54B-596C-9D41-AAEA-298B24F96DF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 name="Line 116">
                <a:extLst>
                  <a:ext uri="{FF2B5EF4-FFF2-40B4-BE49-F238E27FC236}">
                    <a16:creationId xmlns:a16="http://schemas.microsoft.com/office/drawing/2014/main" id="{AC30D04D-5553-D642-9FA4-BC16D1ADD27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Rectangle 117">
                <a:extLst>
                  <a:ext uri="{FF2B5EF4-FFF2-40B4-BE49-F238E27FC236}">
                    <a16:creationId xmlns:a16="http://schemas.microsoft.com/office/drawing/2014/main" id="{40706B19-BF5D-ED4C-A427-E3A9826E2510}"/>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3" name="Rectangle 118">
                <a:extLst>
                  <a:ext uri="{FF2B5EF4-FFF2-40B4-BE49-F238E27FC236}">
                    <a16:creationId xmlns:a16="http://schemas.microsoft.com/office/drawing/2014/main" id="{E2ECEEBA-58E3-DF40-B616-31A070D6607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4" name="Rectangle 119">
                <a:extLst>
                  <a:ext uri="{FF2B5EF4-FFF2-40B4-BE49-F238E27FC236}">
                    <a16:creationId xmlns:a16="http://schemas.microsoft.com/office/drawing/2014/main" id="{6044D5A2-4F8F-E744-9633-391F8AF0E29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5" name="Rectangle 120">
                <a:extLst>
                  <a:ext uri="{FF2B5EF4-FFF2-40B4-BE49-F238E27FC236}">
                    <a16:creationId xmlns:a16="http://schemas.microsoft.com/office/drawing/2014/main" id="{82816ADD-0934-5C4B-80EA-5F2D8DBBCB3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6" name="Rectangle 121">
                <a:extLst>
                  <a:ext uri="{FF2B5EF4-FFF2-40B4-BE49-F238E27FC236}">
                    <a16:creationId xmlns:a16="http://schemas.microsoft.com/office/drawing/2014/main" id="{DE320005-1C78-0446-A0C2-FA0E54540B0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125" name="Group 124">
            <a:extLst>
              <a:ext uri="{FF2B5EF4-FFF2-40B4-BE49-F238E27FC236}">
                <a16:creationId xmlns:a16="http://schemas.microsoft.com/office/drawing/2014/main" id="{08610339-8706-FB4C-B86B-FCAE738FF2D0}"/>
              </a:ext>
            </a:extLst>
          </p:cNvPr>
          <p:cNvGrpSpPr>
            <a:grpSpLocks/>
          </p:cNvGrpSpPr>
          <p:nvPr/>
        </p:nvGrpSpPr>
        <p:grpSpPr bwMode="auto">
          <a:xfrm>
            <a:off x="8851240" y="2084388"/>
            <a:ext cx="706438" cy="582612"/>
            <a:chOff x="4155" y="817"/>
            <a:chExt cx="589" cy="441"/>
          </a:xfrm>
        </p:grpSpPr>
        <p:sp>
          <p:nvSpPr>
            <p:cNvPr id="126" name="Rectangle 125">
              <a:extLst>
                <a:ext uri="{FF2B5EF4-FFF2-40B4-BE49-F238E27FC236}">
                  <a16:creationId xmlns:a16="http://schemas.microsoft.com/office/drawing/2014/main" id="{B3B85B92-65AD-4C4F-867E-30AF85F8DF87}"/>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7" name="Text Box 126">
              <a:extLst>
                <a:ext uri="{FF2B5EF4-FFF2-40B4-BE49-F238E27FC236}">
                  <a16:creationId xmlns:a16="http://schemas.microsoft.com/office/drawing/2014/main" id="{2FC94B67-9785-E741-8E3F-9A3BD638C6E9}"/>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128" name="Line 127">
            <a:extLst>
              <a:ext uri="{FF2B5EF4-FFF2-40B4-BE49-F238E27FC236}">
                <a16:creationId xmlns:a16="http://schemas.microsoft.com/office/drawing/2014/main" id="{DE345BB2-DC5E-394C-9405-22114329B505}"/>
              </a:ext>
            </a:extLst>
          </p:cNvPr>
          <p:cNvSpPr>
            <a:spLocks noChangeShapeType="1"/>
          </p:cNvSpPr>
          <p:nvPr/>
        </p:nvSpPr>
        <p:spPr bwMode="auto">
          <a:xfrm flipV="1">
            <a:off x="8579778" y="411321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128">
            <a:extLst>
              <a:ext uri="{FF2B5EF4-FFF2-40B4-BE49-F238E27FC236}">
                <a16:creationId xmlns:a16="http://schemas.microsoft.com/office/drawing/2014/main" id="{F9BA109F-D176-DD48-A430-84F29D04379B}"/>
              </a:ext>
            </a:extLst>
          </p:cNvPr>
          <p:cNvSpPr>
            <a:spLocks noChangeShapeType="1"/>
          </p:cNvSpPr>
          <p:nvPr/>
        </p:nvSpPr>
        <p:spPr bwMode="auto">
          <a:xfrm flipH="1" flipV="1">
            <a:off x="7924140" y="367823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0" name="Group 129">
            <a:extLst>
              <a:ext uri="{FF2B5EF4-FFF2-40B4-BE49-F238E27FC236}">
                <a16:creationId xmlns:a16="http://schemas.microsoft.com/office/drawing/2014/main" id="{2EC5F1E9-8CAB-C544-A00C-B4ACE945DBD5}"/>
              </a:ext>
            </a:extLst>
          </p:cNvPr>
          <p:cNvGrpSpPr>
            <a:grpSpLocks/>
          </p:cNvGrpSpPr>
          <p:nvPr/>
        </p:nvGrpSpPr>
        <p:grpSpPr bwMode="auto">
          <a:xfrm>
            <a:off x="8605178" y="4356100"/>
            <a:ext cx="1031875" cy="458788"/>
            <a:chOff x="3702" y="2537"/>
            <a:chExt cx="737" cy="347"/>
          </a:xfrm>
        </p:grpSpPr>
        <p:sp>
          <p:nvSpPr>
            <p:cNvPr id="131" name="Rectangle 130">
              <a:extLst>
                <a:ext uri="{FF2B5EF4-FFF2-40B4-BE49-F238E27FC236}">
                  <a16:creationId xmlns:a16="http://schemas.microsoft.com/office/drawing/2014/main" id="{A07A13A3-2C66-6C4E-B03F-EFEDB4CC2B06}"/>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2" name="Text Box 131">
              <a:extLst>
                <a:ext uri="{FF2B5EF4-FFF2-40B4-BE49-F238E27FC236}">
                  <a16:creationId xmlns:a16="http://schemas.microsoft.com/office/drawing/2014/main" id="{D962DC1E-B452-6848-BD71-C7FA00D1E30A}"/>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3" name="Group 132">
            <a:extLst>
              <a:ext uri="{FF2B5EF4-FFF2-40B4-BE49-F238E27FC236}">
                <a16:creationId xmlns:a16="http://schemas.microsoft.com/office/drawing/2014/main" id="{88E4E993-9A3A-294D-9F48-E5C201C39036}"/>
              </a:ext>
            </a:extLst>
          </p:cNvPr>
          <p:cNvGrpSpPr>
            <a:grpSpLocks/>
          </p:cNvGrpSpPr>
          <p:nvPr/>
        </p:nvGrpSpPr>
        <p:grpSpPr bwMode="auto">
          <a:xfrm>
            <a:off x="8571840" y="3313113"/>
            <a:ext cx="1031875" cy="457200"/>
            <a:chOff x="3702" y="2537"/>
            <a:chExt cx="737" cy="347"/>
          </a:xfrm>
        </p:grpSpPr>
        <p:sp>
          <p:nvSpPr>
            <p:cNvPr id="134" name="Rectangle 133">
              <a:extLst>
                <a:ext uri="{FF2B5EF4-FFF2-40B4-BE49-F238E27FC236}">
                  <a16:creationId xmlns:a16="http://schemas.microsoft.com/office/drawing/2014/main" id="{248AE68D-CCE2-FE44-A559-E4D4B3BD1EF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5" name="Text Box 134">
              <a:extLst>
                <a:ext uri="{FF2B5EF4-FFF2-40B4-BE49-F238E27FC236}">
                  <a16:creationId xmlns:a16="http://schemas.microsoft.com/office/drawing/2014/main" id="{49EB1271-1AA7-3A46-8B3C-B810E8409608}"/>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6" name="Group 135">
            <a:extLst>
              <a:ext uri="{FF2B5EF4-FFF2-40B4-BE49-F238E27FC236}">
                <a16:creationId xmlns:a16="http://schemas.microsoft.com/office/drawing/2014/main" id="{941541CC-468F-004E-BACB-6486FE0E5116}"/>
              </a:ext>
            </a:extLst>
          </p:cNvPr>
          <p:cNvGrpSpPr>
            <a:grpSpLocks/>
          </p:cNvGrpSpPr>
          <p:nvPr/>
        </p:nvGrpSpPr>
        <p:grpSpPr bwMode="auto">
          <a:xfrm>
            <a:off x="7403440" y="3905250"/>
            <a:ext cx="1031875" cy="458788"/>
            <a:chOff x="3702" y="2537"/>
            <a:chExt cx="737" cy="347"/>
          </a:xfrm>
        </p:grpSpPr>
        <p:sp>
          <p:nvSpPr>
            <p:cNvPr id="137" name="Rectangle 136">
              <a:extLst>
                <a:ext uri="{FF2B5EF4-FFF2-40B4-BE49-F238E27FC236}">
                  <a16:creationId xmlns:a16="http://schemas.microsoft.com/office/drawing/2014/main" id="{94AFCB97-DE36-AD4D-B5F3-3F3E215A22A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8" name="Text Box 137">
              <a:extLst>
                <a:ext uri="{FF2B5EF4-FFF2-40B4-BE49-F238E27FC236}">
                  <a16:creationId xmlns:a16="http://schemas.microsoft.com/office/drawing/2014/main" id="{1C1A791B-F7FF-0E40-82B4-7E7687C2C5C2}"/>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139" name="Line 138">
            <a:extLst>
              <a:ext uri="{FF2B5EF4-FFF2-40B4-BE49-F238E27FC236}">
                <a16:creationId xmlns:a16="http://schemas.microsoft.com/office/drawing/2014/main" id="{CAD2A344-837F-9043-91B8-C2ABEF53B623}"/>
              </a:ext>
            </a:extLst>
          </p:cNvPr>
          <p:cNvSpPr>
            <a:spLocks noChangeShapeType="1"/>
          </p:cNvSpPr>
          <p:nvPr/>
        </p:nvSpPr>
        <p:spPr bwMode="auto">
          <a:xfrm>
            <a:off x="8589303" y="548798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0" name="Group 139">
            <a:extLst>
              <a:ext uri="{FF2B5EF4-FFF2-40B4-BE49-F238E27FC236}">
                <a16:creationId xmlns:a16="http://schemas.microsoft.com/office/drawing/2014/main" id="{5276CD09-EEFE-C345-AC1A-30DE72BA6702}"/>
              </a:ext>
            </a:extLst>
          </p:cNvPr>
          <p:cNvGrpSpPr>
            <a:grpSpLocks/>
          </p:cNvGrpSpPr>
          <p:nvPr/>
        </p:nvGrpSpPr>
        <p:grpSpPr bwMode="auto">
          <a:xfrm>
            <a:off x="8782978" y="5457825"/>
            <a:ext cx="758825" cy="773113"/>
            <a:chOff x="3798" y="2580"/>
            <a:chExt cx="540" cy="586"/>
          </a:xfrm>
        </p:grpSpPr>
        <p:sp>
          <p:nvSpPr>
            <p:cNvPr id="141" name="Rectangle 140">
              <a:extLst>
                <a:ext uri="{FF2B5EF4-FFF2-40B4-BE49-F238E27FC236}">
                  <a16:creationId xmlns:a16="http://schemas.microsoft.com/office/drawing/2014/main" id="{CC625F6C-B9A8-C94A-AB21-42DC797BB8E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42" name="Text Box 141">
              <a:extLst>
                <a:ext uri="{FF2B5EF4-FFF2-40B4-BE49-F238E27FC236}">
                  <a16:creationId xmlns:a16="http://schemas.microsoft.com/office/drawing/2014/main" id="{9808238A-5E3D-1643-AE91-8A93B1E14B89}"/>
                </a:ext>
              </a:extLst>
            </p:cNvPr>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143" name="Text Box 143">
            <a:extLst>
              <a:ext uri="{FF2B5EF4-FFF2-40B4-BE49-F238E27FC236}">
                <a16:creationId xmlns:a16="http://schemas.microsoft.com/office/drawing/2014/main" id="{1B0EF96F-57FE-CC48-83AD-7E4018E9C2F2}"/>
              </a:ext>
            </a:extLst>
          </p:cNvPr>
          <p:cNvSpPr txBox="1">
            <a:spLocks noChangeArrowheads="1"/>
          </p:cNvSpPr>
          <p:nvPr/>
        </p:nvSpPr>
        <p:spPr bwMode="auto">
          <a:xfrm>
            <a:off x="779214" y="6108346"/>
            <a:ext cx="34900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rgbClr val="002060"/>
                </a:solidFill>
              </a:rPr>
              <a:t>Command: %telnet </a:t>
            </a:r>
            <a:r>
              <a:rPr lang="en-US" altLang="zh-CN" sz="1600" b="1" dirty="0" err="1">
                <a:solidFill>
                  <a:srgbClr val="002060"/>
                </a:solidFill>
              </a:rPr>
              <a:t>smtp.sina.com</a:t>
            </a:r>
            <a:r>
              <a:rPr lang="zh-CN" altLang="en-US" sz="1600" b="1" dirty="0">
                <a:solidFill>
                  <a:srgbClr val="002060"/>
                </a:solidFill>
              </a:rPr>
              <a:t> </a:t>
            </a:r>
            <a:r>
              <a:rPr lang="en-US" altLang="zh-CN" sz="1600" b="1" dirty="0">
                <a:solidFill>
                  <a:srgbClr val="002060"/>
                </a:solidFill>
              </a:rPr>
              <a:t>25</a:t>
            </a:r>
            <a:endParaRPr lang="en-US" altLang="x-none" sz="1600" b="1" dirty="0">
              <a:solidFill>
                <a:srgbClr val="002060"/>
              </a:solidFill>
            </a:endParaRPr>
          </a:p>
        </p:txBody>
      </p:sp>
    </p:spTree>
    <p:extLst>
      <p:ext uri="{BB962C8B-B14F-4D97-AF65-F5344CB8AC3E}">
        <p14:creationId xmlns:p14="http://schemas.microsoft.com/office/powerpoint/2010/main" val="364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893105" cy="914400"/>
          </a:xfrm>
        </p:spPr>
        <p:txBody>
          <a:bodyPr/>
          <a:lstStyle/>
          <a:p>
            <a:r>
              <a:rPr lang="en-US" sz="3600" dirty="0">
                <a:solidFill>
                  <a:schemeClr val="accent1"/>
                </a:solidFill>
                <a:latin typeface="Comic Sans MS" panose="030F0902030302020204" pitchFamily="66" charset="0"/>
              </a:rPr>
              <a:t>Example Protocol: TCP Connection Close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494534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Why connection close?</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so that each side can release resource and remove state about the communication</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12</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8C07FAC-ECEE-3249-8AC5-0ABEE542067C}"/>
              </a:ext>
            </a:extLst>
          </p:cNvPr>
          <p:cNvGraphicFramePr>
            <a:graphicFrameLocks noChangeAspect="1"/>
          </p:cNvGraphicFramePr>
          <p:nvPr>
            <p:extLst>
              <p:ext uri="{D42A27DB-BD31-4B8C-83A1-F6EECF244321}">
                <p14:modId xmlns:p14="http://schemas.microsoft.com/office/powerpoint/2010/main" val="643032371"/>
              </p:ext>
            </p:extLst>
          </p:nvPr>
        </p:nvGraphicFramePr>
        <p:xfrm>
          <a:off x="7080971" y="1494905"/>
          <a:ext cx="486450" cy="386298"/>
        </p:xfrm>
        <a:graphic>
          <a:graphicData uri="http://schemas.openxmlformats.org/presentationml/2006/ole">
            <mc:AlternateContent xmlns:mc="http://schemas.openxmlformats.org/markup-compatibility/2006">
              <mc:Choice xmlns:v="urn:schemas-microsoft-com:vml" Requires="v">
                <p:oleObj spid="_x0000_s11551" name="Clip" r:id="rId3" imgW="1307079" imgH="1083682" progId="MS_ClipArt_Gallery.2">
                  <p:embed/>
                </p:oleObj>
              </mc:Choice>
              <mc:Fallback>
                <p:oleObj name="Clip" r:id="rId3" imgW="1307079" imgH="1083682" progId="MS_ClipArt_Gallery.2">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71" y="1494905"/>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0EE66B7F-6BDF-0E46-9182-3A5381E17FBA}"/>
              </a:ext>
            </a:extLst>
          </p:cNvPr>
          <p:cNvSpPr txBox="1">
            <a:spLocks noChangeArrowheads="1"/>
          </p:cNvSpPr>
          <p:nvPr/>
        </p:nvSpPr>
        <p:spPr bwMode="auto">
          <a:xfrm>
            <a:off x="7559473" y="1494906"/>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9" name="Object 9">
            <a:extLst>
              <a:ext uri="{FF2B5EF4-FFF2-40B4-BE49-F238E27FC236}">
                <a16:creationId xmlns:a16="http://schemas.microsoft.com/office/drawing/2014/main" id="{311EB593-DAF7-B04F-8154-8A501F398A3A}"/>
              </a:ext>
            </a:extLst>
          </p:cNvPr>
          <p:cNvGraphicFramePr>
            <a:graphicFrameLocks noChangeAspect="1"/>
          </p:cNvGraphicFramePr>
          <p:nvPr>
            <p:extLst>
              <p:ext uri="{D42A27DB-BD31-4B8C-83A1-F6EECF244321}">
                <p14:modId xmlns:p14="http://schemas.microsoft.com/office/powerpoint/2010/main" val="2940939406"/>
              </p:ext>
            </p:extLst>
          </p:nvPr>
        </p:nvGraphicFramePr>
        <p:xfrm>
          <a:off x="9742137" y="1504444"/>
          <a:ext cx="486450" cy="386298"/>
        </p:xfrm>
        <a:graphic>
          <a:graphicData uri="http://schemas.openxmlformats.org/presentationml/2006/ole">
            <mc:AlternateContent xmlns:mc="http://schemas.openxmlformats.org/markup-compatibility/2006">
              <mc:Choice xmlns:v="urn:schemas-microsoft-com:vml" Requires="v">
                <p:oleObj spid="_x0000_s11552" name="Clip" r:id="rId5" imgW="1307079" imgH="1083682" progId="MS_ClipArt_Gallery.2">
                  <p:embed/>
                </p:oleObj>
              </mc:Choice>
              <mc:Fallback>
                <p:oleObj name="Clip" r:id="rId5" imgW="1307079" imgH="1083682" progId="MS_ClipArt_Gallery.2">
                  <p:embed/>
                  <p:pic>
                    <p:nvPicPr>
                      <p:cNvPr id="1341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137" y="1504444"/>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Text Box 10">
            <a:extLst>
              <a:ext uri="{FF2B5EF4-FFF2-40B4-BE49-F238E27FC236}">
                <a16:creationId xmlns:a16="http://schemas.microsoft.com/office/drawing/2014/main" id="{2D87CE30-77C9-D44F-8BBA-5890FB1FDADE}"/>
              </a:ext>
            </a:extLst>
          </p:cNvPr>
          <p:cNvSpPr txBox="1">
            <a:spLocks noChangeArrowheads="1"/>
          </p:cNvSpPr>
          <p:nvPr/>
        </p:nvSpPr>
        <p:spPr bwMode="auto">
          <a:xfrm>
            <a:off x="9031539" y="1513982"/>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11" name="Group 21">
            <a:extLst>
              <a:ext uri="{FF2B5EF4-FFF2-40B4-BE49-F238E27FC236}">
                <a16:creationId xmlns:a16="http://schemas.microsoft.com/office/drawing/2014/main" id="{49805374-AC58-3340-AD41-22B535008C4B}"/>
              </a:ext>
            </a:extLst>
          </p:cNvPr>
          <p:cNvGrpSpPr>
            <a:grpSpLocks/>
          </p:cNvGrpSpPr>
          <p:nvPr/>
        </p:nvGrpSpPr>
        <p:grpSpPr bwMode="auto">
          <a:xfrm>
            <a:off x="6307901" y="1935254"/>
            <a:ext cx="4576149" cy="3500530"/>
            <a:chOff x="4409603" y="2238375"/>
            <a:chExt cx="4569802" cy="3495675"/>
          </a:xfrm>
        </p:grpSpPr>
        <p:grpSp>
          <p:nvGrpSpPr>
            <p:cNvPr id="12" name="Group 6">
              <a:extLst>
                <a:ext uri="{FF2B5EF4-FFF2-40B4-BE49-F238E27FC236}">
                  <a16:creationId xmlns:a16="http://schemas.microsoft.com/office/drawing/2014/main" id="{0E99A139-7A8B-9944-8E61-31A0B59C72BB}"/>
                </a:ext>
              </a:extLst>
            </p:cNvPr>
            <p:cNvGrpSpPr>
              <a:grpSpLocks/>
            </p:cNvGrpSpPr>
            <p:nvPr/>
          </p:nvGrpSpPr>
          <p:grpSpPr bwMode="auto">
            <a:xfrm>
              <a:off x="5594350" y="2466975"/>
              <a:ext cx="2598738" cy="590550"/>
              <a:chOff x="1967" y="1554"/>
              <a:chExt cx="1637" cy="372"/>
            </a:xfrm>
          </p:grpSpPr>
          <p:sp>
            <p:nvSpPr>
              <p:cNvPr id="20" name="Line 7">
                <a:extLst>
                  <a:ext uri="{FF2B5EF4-FFF2-40B4-BE49-F238E27FC236}">
                    <a16:creationId xmlns:a16="http://schemas.microsoft.com/office/drawing/2014/main" id="{4E92ED26-5003-584F-A973-3D6AA59626B8}"/>
                  </a:ext>
                </a:extLst>
              </p:cNvPr>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21" name="Text Box 8">
                <a:extLst>
                  <a:ext uri="{FF2B5EF4-FFF2-40B4-BE49-F238E27FC236}">
                    <a16:creationId xmlns:a16="http://schemas.microsoft.com/office/drawing/2014/main" id="{8F5CAB90-105C-A14D-9C65-03A9AF202223}"/>
                  </a:ext>
                </a:extLst>
              </p:cNvPr>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 name="Line 11">
              <a:extLst>
                <a:ext uri="{FF2B5EF4-FFF2-40B4-BE49-F238E27FC236}">
                  <a16:creationId xmlns:a16="http://schemas.microsoft.com/office/drawing/2014/main" id="{33EB63DE-E860-4B4C-AD35-B1F478ED7980}"/>
                </a:ext>
              </a:extLst>
            </p:cNvPr>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4" name="Line 12">
              <a:extLst>
                <a:ext uri="{FF2B5EF4-FFF2-40B4-BE49-F238E27FC236}">
                  <a16:creationId xmlns:a16="http://schemas.microsoft.com/office/drawing/2014/main" id="{F569B69D-2BAB-2F41-9BAB-4A08A51DB024}"/>
                </a:ext>
              </a:extLst>
            </p:cNvPr>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5" name="Text Box 13">
              <a:extLst>
                <a:ext uri="{FF2B5EF4-FFF2-40B4-BE49-F238E27FC236}">
                  <a16:creationId xmlns:a16="http://schemas.microsoft.com/office/drawing/2014/main" id="{109F146B-08BB-5C42-A348-40155926EEB2}"/>
                </a:ext>
              </a:extLst>
            </p:cNvPr>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6" name="Line 14">
              <a:extLst>
                <a:ext uri="{FF2B5EF4-FFF2-40B4-BE49-F238E27FC236}">
                  <a16:creationId xmlns:a16="http://schemas.microsoft.com/office/drawing/2014/main" id="{D3A730A6-4D97-494F-AAD4-D52AFB18A442}"/>
                </a:ext>
              </a:extLst>
            </p:cNvPr>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7" name="Text Box 15">
              <a:extLst>
                <a:ext uri="{FF2B5EF4-FFF2-40B4-BE49-F238E27FC236}">
                  <a16:creationId xmlns:a16="http://schemas.microsoft.com/office/drawing/2014/main" id="{740DF6DC-524B-E041-BED0-8CD5BC1F460A}"/>
                </a:ext>
              </a:extLst>
            </p:cNvPr>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8" name="Text Box 16">
              <a:extLst>
                <a:ext uri="{FF2B5EF4-FFF2-40B4-BE49-F238E27FC236}">
                  <a16:creationId xmlns:a16="http://schemas.microsoft.com/office/drawing/2014/main" id="{CFEFAF2C-1E72-CB49-88EC-AB7DE5799895}"/>
                </a:ext>
              </a:extLst>
            </p:cNvPr>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9" name="Text Box 17">
              <a:extLst>
                <a:ext uri="{FF2B5EF4-FFF2-40B4-BE49-F238E27FC236}">
                  <a16:creationId xmlns:a16="http://schemas.microsoft.com/office/drawing/2014/main" id="{1AF276DD-FD6D-6742-AF8F-4833D1A17BC3}"/>
                </a:ext>
              </a:extLst>
            </p:cNvPr>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2" name="Text Box 18">
            <a:extLst>
              <a:ext uri="{FF2B5EF4-FFF2-40B4-BE49-F238E27FC236}">
                <a16:creationId xmlns:a16="http://schemas.microsoft.com/office/drawing/2014/main" id="{04C77AE5-D252-6D4E-AAE3-3CD8E8E4E2EA}"/>
              </a:ext>
            </a:extLst>
          </p:cNvPr>
          <p:cNvSpPr txBox="1">
            <a:spLocks noChangeArrowheads="1"/>
          </p:cNvSpPr>
          <p:nvPr/>
        </p:nvSpPr>
        <p:spPr bwMode="auto">
          <a:xfrm>
            <a:off x="6287468" y="2259553"/>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3" name="Text Box 19">
            <a:extLst>
              <a:ext uri="{FF2B5EF4-FFF2-40B4-BE49-F238E27FC236}">
                <a16:creationId xmlns:a16="http://schemas.microsoft.com/office/drawing/2014/main" id="{B96EB7C3-9B72-3540-A092-D9E895AD1A0C}"/>
              </a:ext>
            </a:extLst>
          </p:cNvPr>
          <p:cNvSpPr txBox="1">
            <a:spLocks noChangeArrowheads="1"/>
          </p:cNvSpPr>
          <p:nvPr/>
        </p:nvSpPr>
        <p:spPr bwMode="auto">
          <a:xfrm>
            <a:off x="9954918" y="3362809"/>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20">
            <a:extLst>
              <a:ext uri="{FF2B5EF4-FFF2-40B4-BE49-F238E27FC236}">
                <a16:creationId xmlns:a16="http://schemas.microsoft.com/office/drawing/2014/main" id="{C4E679BE-84CF-5240-A3D3-B3EBD98BD2FC}"/>
              </a:ext>
            </a:extLst>
          </p:cNvPr>
          <p:cNvSpPr txBox="1">
            <a:spLocks noChangeArrowheads="1"/>
          </p:cNvSpPr>
          <p:nvPr/>
        </p:nvSpPr>
        <p:spPr bwMode="auto">
          <a:xfrm>
            <a:off x="6309724" y="4133816"/>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1594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General Case: The Two-Army Problem</a:t>
            </a:r>
          </a:p>
        </p:txBody>
      </p:sp>
      <p:pic>
        <p:nvPicPr>
          <p:cNvPr id="4" name="Picture Placeholder 3">
            <a:extLst>
              <a:ext uri="{FF2B5EF4-FFF2-40B4-BE49-F238E27FC236}">
                <a16:creationId xmlns:a16="http://schemas.microsoft.com/office/drawing/2014/main" id="{46FEB381-75ED-7542-884A-28B847AACE9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t="2540" b="2540"/>
          <a:stretch>
            <a:fillRect/>
          </a:stretch>
        </p:blipFill>
        <p:spPr/>
      </p:pic>
      <p:sp>
        <p:nvSpPr>
          <p:cNvPr id="5" name="Text Box 4">
            <a:extLst>
              <a:ext uri="{FF2B5EF4-FFF2-40B4-BE49-F238E27FC236}">
                <a16:creationId xmlns:a16="http://schemas.microsoft.com/office/drawing/2014/main" id="{77DDB207-6183-C449-8D35-2B72D746131A}"/>
              </a:ext>
            </a:extLst>
          </p:cNvPr>
          <p:cNvSpPr txBox="1">
            <a:spLocks noChangeArrowheads="1"/>
          </p:cNvSpPr>
          <p:nvPr/>
        </p:nvSpPr>
        <p:spPr bwMode="auto">
          <a:xfrm>
            <a:off x="766274" y="5765127"/>
            <a:ext cx="10725130" cy="58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13</a:t>
            </a:fld>
            <a:endParaRPr lang="en-US" altLang="x-none" sz="1600" dirty="0">
              <a:latin typeface="Tahoma" charset="0"/>
            </a:endParaRPr>
          </a:p>
        </p:txBody>
      </p:sp>
    </p:spTree>
    <p:extLst>
      <p:ext uri="{BB962C8B-B14F-4D97-AF65-F5344CB8AC3E}">
        <p14:creationId xmlns:p14="http://schemas.microsoft.com/office/powerpoint/2010/main" val="1912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TCP Protocol Handshakes</a:t>
            </a:r>
          </a:p>
        </p:txBody>
      </p:sp>
      <p:graphicFrame>
        <p:nvGraphicFramePr>
          <p:cNvPr id="119" name="Object 4">
            <a:extLst>
              <a:ext uri="{FF2B5EF4-FFF2-40B4-BE49-F238E27FC236}">
                <a16:creationId xmlns:a16="http://schemas.microsoft.com/office/drawing/2014/main" id="{03C0E639-1B1A-DA47-8823-1DA3EBCA362F}"/>
              </a:ext>
            </a:extLst>
          </p:cNvPr>
          <p:cNvGraphicFramePr>
            <a:graphicFrameLocks noChangeAspect="1"/>
          </p:cNvGraphicFramePr>
          <p:nvPr>
            <p:extLst>
              <p:ext uri="{D42A27DB-BD31-4B8C-83A1-F6EECF244321}">
                <p14:modId xmlns:p14="http://schemas.microsoft.com/office/powerpoint/2010/main" val="420488876"/>
              </p:ext>
            </p:extLst>
          </p:nvPr>
        </p:nvGraphicFramePr>
        <p:xfrm>
          <a:off x="2880071" y="992424"/>
          <a:ext cx="485775" cy="385763"/>
        </p:xfrm>
        <a:graphic>
          <a:graphicData uri="http://schemas.openxmlformats.org/presentationml/2006/ole">
            <mc:AlternateContent xmlns:mc="http://schemas.openxmlformats.org/markup-compatibility/2006">
              <mc:Choice xmlns:v="urn:schemas-microsoft-com:vml" Requires="v">
                <p:oleObj spid="_x0000_s12565" name="Clip" r:id="rId3" imgW="1307079" imgH="1083682" progId="MS_ClipArt_Gallery.2">
                  <p:embed/>
                </p:oleObj>
              </mc:Choice>
              <mc:Fallback>
                <p:oleObj name="Clip" r:id="rId3" imgW="1307079" imgH="1083682" progId="MS_ClipArt_Gallery.2">
                  <p:embed/>
                  <p:pic>
                    <p:nvPicPr>
                      <p:cNvPr id="52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0" name="Text Box 5">
            <a:extLst>
              <a:ext uri="{FF2B5EF4-FFF2-40B4-BE49-F238E27FC236}">
                <a16:creationId xmlns:a16="http://schemas.microsoft.com/office/drawing/2014/main" id="{EF5636F1-0E2E-2948-BA03-FE7E60C2640C}"/>
              </a:ext>
            </a:extLst>
          </p:cNvPr>
          <p:cNvSpPr txBox="1">
            <a:spLocks noChangeArrowheads="1"/>
          </p:cNvSpPr>
          <p:nvPr/>
        </p:nvSpPr>
        <p:spPr bwMode="auto">
          <a:xfrm>
            <a:off x="2727671" y="1373424"/>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121" name="Object 9">
            <a:extLst>
              <a:ext uri="{FF2B5EF4-FFF2-40B4-BE49-F238E27FC236}">
                <a16:creationId xmlns:a16="http://schemas.microsoft.com/office/drawing/2014/main" id="{5316A525-BBB1-1C49-85D2-7DE020CE49B0}"/>
              </a:ext>
            </a:extLst>
          </p:cNvPr>
          <p:cNvGraphicFramePr>
            <a:graphicFrameLocks noChangeAspect="1"/>
          </p:cNvGraphicFramePr>
          <p:nvPr>
            <p:extLst>
              <p:ext uri="{D42A27DB-BD31-4B8C-83A1-F6EECF244321}">
                <p14:modId xmlns:p14="http://schemas.microsoft.com/office/powerpoint/2010/main" val="2828608911"/>
              </p:ext>
            </p:extLst>
          </p:nvPr>
        </p:nvGraphicFramePr>
        <p:xfrm>
          <a:off x="8595071" y="992424"/>
          <a:ext cx="485775" cy="385763"/>
        </p:xfrm>
        <a:graphic>
          <a:graphicData uri="http://schemas.openxmlformats.org/presentationml/2006/ole">
            <mc:AlternateContent xmlns:mc="http://schemas.openxmlformats.org/markup-compatibility/2006">
              <mc:Choice xmlns:v="urn:schemas-microsoft-com:vml" Requires="v">
                <p:oleObj spid="_x0000_s12566" name="Clip" r:id="rId5" imgW="1307079" imgH="1083682" progId="MS_ClipArt_Gallery.2">
                  <p:embed/>
                </p:oleObj>
              </mc:Choice>
              <mc:Fallback>
                <p:oleObj name="Clip" r:id="rId5" imgW="1307079" imgH="1083682" progId="MS_ClipArt_Gallery.2">
                  <p:embed/>
                  <p:pic>
                    <p:nvPicPr>
                      <p:cNvPr id="5222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 name="Text Box 10">
            <a:extLst>
              <a:ext uri="{FF2B5EF4-FFF2-40B4-BE49-F238E27FC236}">
                <a16:creationId xmlns:a16="http://schemas.microsoft.com/office/drawing/2014/main" id="{65C543DC-7303-E444-9310-3F275FA49A61}"/>
              </a:ext>
            </a:extLst>
          </p:cNvPr>
          <p:cNvSpPr txBox="1">
            <a:spLocks noChangeArrowheads="1"/>
          </p:cNvSpPr>
          <p:nvPr/>
        </p:nvSpPr>
        <p:spPr bwMode="auto">
          <a:xfrm>
            <a:off x="8452196" y="1417874"/>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123" name="Line 11">
            <a:extLst>
              <a:ext uri="{FF2B5EF4-FFF2-40B4-BE49-F238E27FC236}">
                <a16:creationId xmlns:a16="http://schemas.microsoft.com/office/drawing/2014/main" id="{BF150D6F-7A51-5F47-8A51-DC6B77DFC867}"/>
              </a:ext>
            </a:extLst>
          </p:cNvPr>
          <p:cNvSpPr>
            <a:spLocks noChangeShapeType="1"/>
          </p:cNvSpPr>
          <p:nvPr/>
        </p:nvSpPr>
        <p:spPr bwMode="auto">
          <a:xfrm>
            <a:off x="8137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4" name="Line 15">
            <a:extLst>
              <a:ext uri="{FF2B5EF4-FFF2-40B4-BE49-F238E27FC236}">
                <a16:creationId xmlns:a16="http://schemas.microsoft.com/office/drawing/2014/main" id="{DE5BC92E-5B62-8544-A629-7E58C94001CA}"/>
              </a:ext>
            </a:extLst>
          </p:cNvPr>
          <p:cNvSpPr>
            <a:spLocks noChangeShapeType="1"/>
          </p:cNvSpPr>
          <p:nvPr/>
        </p:nvSpPr>
        <p:spPr bwMode="auto">
          <a:xfrm flipH="1">
            <a:off x="3946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5" name="Group 32">
            <a:extLst>
              <a:ext uri="{FF2B5EF4-FFF2-40B4-BE49-F238E27FC236}">
                <a16:creationId xmlns:a16="http://schemas.microsoft.com/office/drawing/2014/main" id="{CAF80EC4-1B1D-2540-A2F7-5AA8C52C1F38}"/>
              </a:ext>
            </a:extLst>
          </p:cNvPr>
          <p:cNvGrpSpPr>
            <a:grpSpLocks/>
          </p:cNvGrpSpPr>
          <p:nvPr/>
        </p:nvGrpSpPr>
        <p:grpSpPr bwMode="auto">
          <a:xfrm>
            <a:off x="3413471" y="1203562"/>
            <a:ext cx="4724400" cy="1674812"/>
            <a:chOff x="1530350" y="1665288"/>
            <a:chExt cx="4724400" cy="1674812"/>
          </a:xfrm>
        </p:grpSpPr>
        <p:sp>
          <p:nvSpPr>
            <p:cNvPr id="126" name="Text Box 14">
              <a:extLst>
                <a:ext uri="{FF2B5EF4-FFF2-40B4-BE49-F238E27FC236}">
                  <a16:creationId xmlns:a16="http://schemas.microsoft.com/office/drawing/2014/main" id="{1052FA05-2153-6C41-AD6A-D9AC8209B043}"/>
                </a:ext>
              </a:extLst>
            </p:cNvPr>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127" name="Group 29">
              <a:extLst>
                <a:ext uri="{FF2B5EF4-FFF2-40B4-BE49-F238E27FC236}">
                  <a16:creationId xmlns:a16="http://schemas.microsoft.com/office/drawing/2014/main" id="{D70A61A2-251A-E247-8458-33BA085F684A}"/>
                </a:ext>
              </a:extLst>
            </p:cNvPr>
            <p:cNvGrpSpPr>
              <a:grpSpLocks/>
            </p:cNvGrpSpPr>
            <p:nvPr/>
          </p:nvGrpSpPr>
          <p:grpSpPr bwMode="auto">
            <a:xfrm>
              <a:off x="2062163" y="1665288"/>
              <a:ext cx="4192587" cy="1674812"/>
              <a:chOff x="2062163" y="1665288"/>
              <a:chExt cx="4192587" cy="1674812"/>
            </a:xfrm>
          </p:grpSpPr>
          <p:sp>
            <p:nvSpPr>
              <p:cNvPr id="128" name="Line 7">
                <a:extLst>
                  <a:ext uri="{FF2B5EF4-FFF2-40B4-BE49-F238E27FC236}">
                    <a16:creationId xmlns:a16="http://schemas.microsoft.com/office/drawing/2014/main" id="{D2262C58-5912-3741-9F42-56C56277DCF0}"/>
                  </a:ext>
                </a:extLst>
              </p:cNvPr>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Text Box 8">
                <a:extLst>
                  <a:ext uri="{FF2B5EF4-FFF2-40B4-BE49-F238E27FC236}">
                    <a16:creationId xmlns:a16="http://schemas.microsoft.com/office/drawing/2014/main" id="{313E03C8-237E-A54A-8176-BC4F59E8846E}"/>
                  </a:ext>
                </a:extLst>
              </p:cNvPr>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130" name="Line 13">
                <a:extLst>
                  <a:ext uri="{FF2B5EF4-FFF2-40B4-BE49-F238E27FC236}">
                    <a16:creationId xmlns:a16="http://schemas.microsoft.com/office/drawing/2014/main" id="{194E44C2-80E2-7643-9F75-61BF409504F3}"/>
                  </a:ext>
                </a:extLst>
              </p:cNvPr>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Line 17">
                <a:extLst>
                  <a:ext uri="{FF2B5EF4-FFF2-40B4-BE49-F238E27FC236}">
                    <a16:creationId xmlns:a16="http://schemas.microsoft.com/office/drawing/2014/main" id="{0D1D1267-7599-F344-87A7-D2E3506356BE}"/>
                  </a:ext>
                </a:extLst>
              </p:cNvPr>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 name="Text Box 18">
                <a:extLst>
                  <a:ext uri="{FF2B5EF4-FFF2-40B4-BE49-F238E27FC236}">
                    <a16:creationId xmlns:a16="http://schemas.microsoft.com/office/drawing/2014/main" id="{C536AC8C-58FD-CC45-9E40-C3313554786D}"/>
                  </a:ext>
                </a:extLst>
              </p:cNvPr>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133" name="Group 30">
            <a:extLst>
              <a:ext uri="{FF2B5EF4-FFF2-40B4-BE49-F238E27FC236}">
                <a16:creationId xmlns:a16="http://schemas.microsoft.com/office/drawing/2014/main" id="{D83E527A-B8A5-3347-B591-99D698FE3F20}"/>
              </a:ext>
            </a:extLst>
          </p:cNvPr>
          <p:cNvGrpSpPr>
            <a:grpSpLocks/>
          </p:cNvGrpSpPr>
          <p:nvPr/>
        </p:nvGrpSpPr>
        <p:grpSpPr bwMode="auto">
          <a:xfrm>
            <a:off x="3946871" y="2821224"/>
            <a:ext cx="4191000" cy="1143000"/>
            <a:chOff x="2063750" y="3282950"/>
            <a:chExt cx="4191000" cy="1143000"/>
          </a:xfrm>
        </p:grpSpPr>
        <p:sp>
          <p:nvSpPr>
            <p:cNvPr id="134" name="Line 20">
              <a:extLst>
                <a:ext uri="{FF2B5EF4-FFF2-40B4-BE49-F238E27FC236}">
                  <a16:creationId xmlns:a16="http://schemas.microsoft.com/office/drawing/2014/main" id="{BBCCE352-58F8-DC4D-BA8A-DD424EC855F5}"/>
                </a:ext>
              </a:extLst>
            </p:cNvPr>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Text Box 21">
              <a:extLst>
                <a:ext uri="{FF2B5EF4-FFF2-40B4-BE49-F238E27FC236}">
                  <a16:creationId xmlns:a16="http://schemas.microsoft.com/office/drawing/2014/main" id="{4B14D259-7990-644D-AFCB-D607E3B8A0A4}"/>
                </a:ext>
              </a:extLst>
            </p:cNvPr>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136" name="Line 25">
              <a:extLst>
                <a:ext uri="{FF2B5EF4-FFF2-40B4-BE49-F238E27FC236}">
                  <a16:creationId xmlns:a16="http://schemas.microsoft.com/office/drawing/2014/main" id="{19B8818E-B01C-014B-95D4-E4E6C6BB8F92}"/>
                </a:ext>
              </a:extLst>
            </p:cNvPr>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Text Box 26">
              <a:extLst>
                <a:ext uri="{FF2B5EF4-FFF2-40B4-BE49-F238E27FC236}">
                  <a16:creationId xmlns:a16="http://schemas.microsoft.com/office/drawing/2014/main" id="{8DC5AB0B-6A3D-B443-8B6E-EB7054994800}"/>
                </a:ext>
              </a:extLst>
            </p:cNvPr>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38" name="Line 31">
            <a:extLst>
              <a:ext uri="{FF2B5EF4-FFF2-40B4-BE49-F238E27FC236}">
                <a16:creationId xmlns:a16="http://schemas.microsoft.com/office/drawing/2014/main" id="{41EEBFD9-0791-FF41-A411-9EA714DE35A9}"/>
              </a:ext>
            </a:extLst>
          </p:cNvPr>
          <p:cNvSpPr>
            <a:spLocks noChangeShapeType="1"/>
          </p:cNvSpPr>
          <p:nvPr/>
        </p:nvSpPr>
        <p:spPr bwMode="auto">
          <a:xfrm>
            <a:off x="6004271" y="3888024"/>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9" name="Group 31">
            <a:extLst>
              <a:ext uri="{FF2B5EF4-FFF2-40B4-BE49-F238E27FC236}">
                <a16:creationId xmlns:a16="http://schemas.microsoft.com/office/drawing/2014/main" id="{794AD77A-AE74-DA42-987B-336BCB76C119}"/>
              </a:ext>
            </a:extLst>
          </p:cNvPr>
          <p:cNvGrpSpPr>
            <a:grpSpLocks/>
          </p:cNvGrpSpPr>
          <p:nvPr/>
        </p:nvGrpSpPr>
        <p:grpSpPr bwMode="auto">
          <a:xfrm>
            <a:off x="3946871" y="4345224"/>
            <a:ext cx="4191000" cy="1905000"/>
            <a:chOff x="2063750" y="4806950"/>
            <a:chExt cx="4191000" cy="1905000"/>
          </a:xfrm>
        </p:grpSpPr>
        <p:sp>
          <p:nvSpPr>
            <p:cNvPr id="140" name="Line 22">
              <a:extLst>
                <a:ext uri="{FF2B5EF4-FFF2-40B4-BE49-F238E27FC236}">
                  <a16:creationId xmlns:a16="http://schemas.microsoft.com/office/drawing/2014/main" id="{783E053B-B6BC-654D-9EDC-F2D9A9EC85F5}"/>
                </a:ext>
              </a:extLst>
            </p:cNvPr>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 name="Text Box 23">
              <a:extLst>
                <a:ext uri="{FF2B5EF4-FFF2-40B4-BE49-F238E27FC236}">
                  <a16:creationId xmlns:a16="http://schemas.microsoft.com/office/drawing/2014/main" id="{D2BACE7D-C8AB-5946-B964-16204E6D5388}"/>
                </a:ext>
              </a:extLst>
            </p:cNvPr>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2" name="Line 24">
              <a:extLst>
                <a:ext uri="{FF2B5EF4-FFF2-40B4-BE49-F238E27FC236}">
                  <a16:creationId xmlns:a16="http://schemas.microsoft.com/office/drawing/2014/main" id="{27C0EA20-6B62-6047-A7F7-0C3C75EC9338}"/>
                </a:ext>
              </a:extLst>
            </p:cNvPr>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 name="Text Box 27">
              <a:extLst>
                <a:ext uri="{FF2B5EF4-FFF2-40B4-BE49-F238E27FC236}">
                  <a16:creationId xmlns:a16="http://schemas.microsoft.com/office/drawing/2014/main" id="{0C43C3AE-A159-1042-812F-B49A22D74ECD}"/>
                </a:ext>
              </a:extLst>
            </p:cNvPr>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144" name="Line 28">
              <a:extLst>
                <a:ext uri="{FF2B5EF4-FFF2-40B4-BE49-F238E27FC236}">
                  <a16:creationId xmlns:a16="http://schemas.microsoft.com/office/drawing/2014/main" id="{1D635171-DEE8-1248-9CD1-6C2E1BADF05B}"/>
                </a:ext>
              </a:extLst>
            </p:cNvPr>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Text Box 29">
              <a:extLst>
                <a:ext uri="{FF2B5EF4-FFF2-40B4-BE49-F238E27FC236}">
                  <a16:creationId xmlns:a16="http://schemas.microsoft.com/office/drawing/2014/main" id="{3C1DD29D-E95B-2A4A-9B2B-56E33D0C7F32}"/>
                </a:ext>
              </a:extLst>
            </p:cNvPr>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6" name="Line 30">
              <a:extLst>
                <a:ext uri="{FF2B5EF4-FFF2-40B4-BE49-F238E27FC236}">
                  <a16:creationId xmlns:a16="http://schemas.microsoft.com/office/drawing/2014/main" id="{993818AF-2F8C-4043-A207-0B38EE4C7511}"/>
                </a:ext>
              </a:extLst>
            </p:cNvPr>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7" name="Line 32">
              <a:extLst>
                <a:ext uri="{FF2B5EF4-FFF2-40B4-BE49-F238E27FC236}">
                  <a16:creationId xmlns:a16="http://schemas.microsoft.com/office/drawing/2014/main" id="{A6765751-0271-694A-BE5F-BED6353D11D1}"/>
                </a:ext>
              </a:extLst>
            </p:cNvPr>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 name="Text Box 33">
              <a:extLst>
                <a:ext uri="{FF2B5EF4-FFF2-40B4-BE49-F238E27FC236}">
                  <a16:creationId xmlns:a16="http://schemas.microsoft.com/office/drawing/2014/main" id="{1DAD59FA-6FF5-7245-996F-8DF95E5396E3}"/>
                </a:ext>
              </a:extLst>
            </p:cNvPr>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49" name="Slide Number Placeholder 5">
            <a:extLst>
              <a:ext uri="{FF2B5EF4-FFF2-40B4-BE49-F238E27FC236}">
                <a16:creationId xmlns:a16="http://schemas.microsoft.com/office/drawing/2014/main" id="{823F88BF-F91D-E247-B054-85D7ACE68E74}"/>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14</a:t>
            </a:fld>
            <a:endParaRPr lang="en-US" altLang="x-none" sz="1600" dirty="0">
              <a:latin typeface="Tahoma" charset="0"/>
            </a:endParaRPr>
          </a:p>
        </p:txBody>
      </p:sp>
    </p:spTree>
    <p:extLst>
      <p:ext uri="{BB962C8B-B14F-4D97-AF65-F5344CB8AC3E}">
        <p14:creationId xmlns:p14="http://schemas.microsoft.com/office/powerpoint/2010/main" val="7426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Google’s </a:t>
            </a:r>
            <a:r>
              <a:rPr lang="en-US" altLang="zh-CN" sz="3600" dirty="0">
                <a:solidFill>
                  <a:schemeClr val="accent1"/>
                </a:solidFill>
                <a:latin typeface="Comic Sans MS" panose="030F0902030302020204" pitchFamily="66" charset="0"/>
              </a:rPr>
              <a:t>N</a:t>
            </a:r>
            <a:r>
              <a:rPr lang="en-US" sz="3600" dirty="0">
                <a:solidFill>
                  <a:schemeClr val="accent1"/>
                </a:solidFill>
                <a:latin typeface="Comic Sans MS" panose="030F0902030302020204" pitchFamily="66" charset="0"/>
              </a:rPr>
              <a:t>ew QUIC</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15</a:t>
            </a:fld>
            <a:endParaRPr lang="en-US" altLang="x-none" sz="1600" dirty="0">
              <a:latin typeface="Tahoma" charset="0"/>
            </a:endParaRPr>
          </a:p>
        </p:txBody>
      </p:sp>
      <p:pic>
        <p:nvPicPr>
          <p:cNvPr id="8" name="Picture 7">
            <a:extLst>
              <a:ext uri="{FF2B5EF4-FFF2-40B4-BE49-F238E27FC236}">
                <a16:creationId xmlns:a16="http://schemas.microsoft.com/office/drawing/2014/main" id="{AB1E3198-6E2D-6040-8E5A-D0CDA36F1BA5}"/>
              </a:ext>
            </a:extLst>
          </p:cNvPr>
          <p:cNvPicPr>
            <a:picLocks noChangeAspect="1"/>
          </p:cNvPicPr>
          <p:nvPr/>
        </p:nvPicPr>
        <p:blipFill>
          <a:blip r:embed="rId2"/>
          <a:stretch>
            <a:fillRect/>
          </a:stretch>
        </p:blipFill>
        <p:spPr>
          <a:xfrm>
            <a:off x="2123559" y="1386390"/>
            <a:ext cx="7302500" cy="4508500"/>
          </a:xfrm>
          <a:prstGeom prst="rect">
            <a:avLst/>
          </a:prstGeom>
        </p:spPr>
      </p:pic>
      <p:sp>
        <p:nvSpPr>
          <p:cNvPr id="9" name="Rectangle 8">
            <a:extLst>
              <a:ext uri="{FF2B5EF4-FFF2-40B4-BE49-F238E27FC236}">
                <a16:creationId xmlns:a16="http://schemas.microsoft.com/office/drawing/2014/main" id="{1B0DE265-A646-A54F-8128-02AE0CBFC9AE}"/>
              </a:ext>
            </a:extLst>
          </p:cNvPr>
          <p:cNvSpPr/>
          <p:nvPr/>
        </p:nvSpPr>
        <p:spPr>
          <a:xfrm>
            <a:off x="635566" y="6114176"/>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21843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Protocol Standardization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Most widely used protocols are defined in standards</a:t>
            </a:r>
          </a:p>
          <a:p>
            <a:pPr marL="457200" indent="-457200">
              <a:lnSpc>
                <a:spcPct val="114000"/>
              </a:lnSpc>
              <a:buClr>
                <a:schemeClr val="accent1"/>
              </a:buClr>
              <a:buFont typeface="Wingdings" pitchFamily="2" charset="2"/>
              <a:buChar char="q"/>
            </a:pPr>
            <a:endParaRPr lang="en-US" altLang="zh-CN" sz="2800" dirty="0">
              <a:latin typeface="Comic Sans MS" panose="030F0902030302020204" pitchFamily="66" charset="0"/>
              <a:ea typeface="ＭＳ Ｐゴシック" charset="-128"/>
            </a:endParaRPr>
          </a:p>
          <a:p>
            <a:pPr marL="457200" indent="-457200">
              <a:lnSpc>
                <a:spcPct val="114000"/>
              </a:lnSpc>
              <a:buClr>
                <a:schemeClr val="accent1"/>
              </a:buClr>
              <a:buFont typeface="Wingdings" pitchFamily="2" charset="2"/>
              <a:buChar char="q"/>
            </a:pPr>
            <a:r>
              <a:rPr lang="en-US" altLang="zh-CN" sz="2800" b="1" dirty="0">
                <a:solidFill>
                  <a:schemeClr val="accent1"/>
                </a:solidFill>
                <a:latin typeface="Comic Sans MS" panose="030F0902030302020204" pitchFamily="66" charset="0"/>
                <a:ea typeface="ＭＳ Ｐゴシック" charset="-128"/>
              </a:rPr>
              <a:t>Why standard?</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16</a:t>
            </a:fld>
            <a:endParaRPr lang="en-US" altLang="x-none" sz="1600" dirty="0">
              <a:latin typeface="Tahoma" charset="0"/>
            </a:endParaRPr>
          </a:p>
        </p:txBody>
      </p:sp>
    </p:spTree>
    <p:extLst>
      <p:ext uri="{BB962C8B-B14F-4D97-AF65-F5344CB8AC3E}">
        <p14:creationId xmlns:p14="http://schemas.microsoft.com/office/powerpoint/2010/main" val="36350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17</a:t>
            </a:fld>
            <a:endParaRPr lang="en-US" altLang="x-none" sz="1600" dirty="0">
              <a:latin typeface="Tahoma" charset="0"/>
            </a:endParaRPr>
          </a:p>
        </p:txBody>
      </p:sp>
    </p:spTree>
    <p:extLst>
      <p:ext uri="{BB962C8B-B14F-4D97-AF65-F5344CB8AC3E}">
        <p14:creationId xmlns:p14="http://schemas.microsoft.com/office/powerpoint/2010/main" val="19990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endParaRPr lang="en-US" altLang="x-none" sz="2800" dirty="0">
              <a:solidFill>
                <a:srgbClr val="FF0000"/>
              </a:solidFill>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342900" indent="-342900">
              <a:lnSpc>
                <a:spcPct val="90000"/>
              </a:lnSpc>
              <a:spcBef>
                <a:spcPct val="20000"/>
              </a:spcBef>
              <a:buClr>
                <a:schemeClr val="accent2"/>
              </a:buClr>
              <a:buSzPct val="75000"/>
              <a:buFont typeface="Wingdings" pitchFamily="2" charset="2"/>
              <a:buChar char="q"/>
            </a:pPr>
            <a:r>
              <a:rPr lang="en-US" altLang="x-none" sz="2400" dirty="0">
                <a:latin typeface="Comic Sans MS" charset="0"/>
              </a:rPr>
              <a:t>A typical (but not the only) way of standardization:</a:t>
            </a:r>
            <a:endParaRPr lang="en-US" altLang="x-none" sz="2800" dirty="0">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marL="342900" indent="-342900">
              <a:lnSpc>
                <a:spcPct val="90000"/>
              </a:lnSpc>
              <a:spcBef>
                <a:spcPct val="20000"/>
              </a:spcBef>
              <a:buClr>
                <a:schemeClr val="accent2"/>
              </a:buClr>
              <a:buSzPct val="75000"/>
              <a:buFont typeface="Wingdings" pitchFamily="2" charset="2"/>
              <a:buChar char="q"/>
            </a:pPr>
            <a:r>
              <a:rPr lang="en-US" altLang="zh-CN" sz="2400" dirty="0">
                <a:latin typeface="Comic Sans MS" charset="0"/>
              </a:rPr>
              <a:t>David</a:t>
            </a:r>
            <a:r>
              <a:rPr lang="zh-CN" altLang="en-US" sz="2400" dirty="0">
                <a:latin typeface="Comic Sans MS" charset="0"/>
              </a:rPr>
              <a:t> </a:t>
            </a:r>
            <a:r>
              <a:rPr lang="en-US" altLang="zh-CN" sz="2400" dirty="0">
                <a:latin typeface="Comic Sans MS" charset="0"/>
              </a:rPr>
              <a:t>Clark,</a:t>
            </a:r>
            <a:r>
              <a:rPr lang="zh-CN" altLang="en-US" sz="2400" dirty="0">
                <a:latin typeface="Comic Sans MS" charset="0"/>
              </a:rPr>
              <a:t> </a:t>
            </a:r>
            <a:r>
              <a:rPr lang="en-US" altLang="zh-CN" sz="2400" dirty="0">
                <a:latin typeface="Comic Sans MS" charset="0"/>
              </a:rPr>
              <a:t>1992:</a:t>
            </a:r>
            <a:endParaRPr lang="en-US" altLang="x-none" sz="2400" dirty="0">
              <a:latin typeface="Comic Sans MS" charset="0"/>
            </a:endParaRPr>
          </a:p>
          <a:p>
            <a:pPr marL="914400" lvl="1" indent="-457200">
              <a:lnSpc>
                <a:spcPct val="90000"/>
              </a:lnSpc>
              <a:spcBef>
                <a:spcPct val="20000"/>
              </a:spcBef>
              <a:buClr>
                <a:schemeClr val="accent2"/>
              </a:buClr>
              <a:buSzPct val="75000"/>
              <a:buFont typeface="Courier New" panose="02070309020205020404" pitchFamily="49" charset="0"/>
              <a:buChar char="o"/>
            </a:pP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18</a:t>
            </a:fld>
            <a:endParaRPr lang="en-US" altLang="x-none" sz="1600" dirty="0">
              <a:latin typeface="Tahoma" charset="0"/>
            </a:endParaRPr>
          </a:p>
        </p:txBody>
      </p:sp>
      <p:sp>
        <p:nvSpPr>
          <p:cNvPr id="3" name="Rectangle 2">
            <a:extLst>
              <a:ext uri="{FF2B5EF4-FFF2-40B4-BE49-F238E27FC236}">
                <a16:creationId xmlns:a16="http://schemas.microsoft.com/office/drawing/2014/main" id="{D3E1FB24-D5AE-7C44-9F9F-D7B08E032391}"/>
              </a:ext>
            </a:extLst>
          </p:cNvPr>
          <p:cNvSpPr/>
          <p:nvPr/>
        </p:nvSpPr>
        <p:spPr>
          <a:xfrm>
            <a:off x="1174348" y="5459035"/>
            <a:ext cx="9825612" cy="646331"/>
          </a:xfrm>
          <a:prstGeom prst="rect">
            <a:avLst/>
          </a:prstGeom>
        </p:spPr>
        <p:txBody>
          <a:bodyPr wrap="square">
            <a:spAutoFit/>
          </a:bodyPr>
          <a:lstStyle/>
          <a:p>
            <a:pPr lvl="1" algn="ctr">
              <a:lnSpc>
                <a:spcPct val="90000"/>
              </a:lnSpc>
              <a:spcBef>
                <a:spcPct val="20000"/>
              </a:spcBef>
              <a:buClr>
                <a:schemeClr val="accent2"/>
              </a:buClr>
              <a:buSzPct val="75000"/>
            </a:pPr>
            <a:r>
              <a:rPr lang="en-US" altLang="x-none" sz="2000" b="1" dirty="0">
                <a:solidFill>
                  <a:schemeClr val="accent2"/>
                </a:solidFill>
                <a:latin typeface="Comic Sans MS" charset="0"/>
              </a:rPr>
              <a:t>We reject: kings, presidents, and voting. We believe in: rough consensus and running code.</a:t>
            </a:r>
          </a:p>
        </p:txBody>
      </p:sp>
    </p:spTree>
    <p:extLst>
      <p:ext uri="{BB962C8B-B14F-4D97-AF65-F5344CB8AC3E}">
        <p14:creationId xmlns:p14="http://schemas.microsoft.com/office/powerpoint/2010/main" val="49414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A</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brief</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introduction</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to</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the</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Internet</a:t>
            </a:r>
          </a:p>
          <a:p>
            <a:pPr marL="914400" lvl="1"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past</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(a</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brief</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history)</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19</a:t>
            </a:fld>
            <a:endParaRPr lang="en-US" altLang="x-none" sz="1600" dirty="0">
              <a:latin typeface="Tahoma" charset="0"/>
            </a:endParaRPr>
          </a:p>
        </p:txBody>
      </p:sp>
      <p:pic>
        <p:nvPicPr>
          <p:cNvPr id="5" name="Picture 6">
            <a:extLst>
              <a:ext uri="{FF2B5EF4-FFF2-40B4-BE49-F238E27FC236}">
                <a16:creationId xmlns:a16="http://schemas.microsoft.com/office/drawing/2014/main" id="{2484F987-7DF1-0845-B4E8-808EA19CBE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3141" y="1968689"/>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187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accent1"/>
              </a:buClr>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Self-introduction</a:t>
            </a:r>
            <a:endParaRPr lang="en-US" altLang="ja-JP" sz="2800" i="1" dirty="0">
              <a:solidFill>
                <a:schemeClr val="accent1"/>
              </a:solidFill>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endParaRPr lang="en-US" altLang="x-none"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A brief introduction to the Internet: past and present</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Summary</a:t>
            </a:r>
          </a:p>
          <a:p>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a:t>
            </a:fld>
            <a:endParaRPr lang="en-US" altLang="x-none" sz="1600" dirty="0">
              <a:latin typeface="Tahoma" charset="0"/>
            </a:endParaRPr>
          </a:p>
        </p:txBody>
      </p:sp>
    </p:spTree>
    <p:extLst>
      <p:ext uri="{BB962C8B-B14F-4D97-AF65-F5344CB8AC3E}">
        <p14:creationId xmlns:p14="http://schemas.microsoft.com/office/powerpoint/2010/main" val="15255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69729"/>
            <a:ext cx="8992694" cy="914400"/>
          </a:xfrm>
        </p:spPr>
        <p:txBody>
          <a:bodyPr/>
          <a:lstStyle/>
          <a:p>
            <a:r>
              <a:rPr lang="en-US" sz="3600" dirty="0">
                <a:solidFill>
                  <a:schemeClr val="accent1"/>
                </a:solidFill>
                <a:latin typeface="Comic Sans MS" panose="030F0902030302020204" pitchFamily="66" charset="0"/>
              </a:rPr>
              <a:t>Prelude: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Packet Switching and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549442"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b="1" dirty="0">
                <a:latin typeface="Comic Sans MS" charset="0"/>
              </a:rPr>
              <a:t>1957</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USSR launched Sputnik; US DoD formed Advanced Research Projects Agency (ARPA)</a:t>
            </a:r>
          </a:p>
          <a:p>
            <a:pPr marL="457200" indent="-457200">
              <a:lnSpc>
                <a:spcPct val="114000"/>
              </a:lnSpc>
              <a:buClr>
                <a:schemeClr val="accent1"/>
              </a:buClr>
              <a:buFont typeface="Wingdings" pitchFamily="2" charset="2"/>
              <a:buChar char="q"/>
            </a:pPr>
            <a:r>
              <a:rPr lang="en-US" altLang="x-none" sz="2000" b="1" dirty="0">
                <a:latin typeface="Comic Sans MS" charset="0"/>
              </a:rPr>
              <a:t>1961</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First paper by Len Kleinrock on packet switching theory</a:t>
            </a:r>
          </a:p>
          <a:p>
            <a:pPr marL="457200" indent="-457200">
              <a:lnSpc>
                <a:spcPct val="114000"/>
              </a:lnSpc>
              <a:buClr>
                <a:schemeClr val="accent1"/>
              </a:buClr>
              <a:buFont typeface="Wingdings" pitchFamily="2" charset="2"/>
              <a:buChar char="q"/>
            </a:pPr>
            <a:r>
              <a:rPr lang="en-US" altLang="x-none" sz="2000" b="1" dirty="0">
                <a:latin typeface="Comic Sans MS" charset="0"/>
              </a:rPr>
              <a:t>1964</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Paul Baran from RAND on design of packet switching networks</a:t>
            </a:r>
          </a:p>
          <a:p>
            <a:pPr marL="457200" indent="-457200">
              <a:lnSpc>
                <a:spcPct val="114000"/>
              </a:lnSpc>
              <a:buClr>
                <a:schemeClr val="accent1"/>
              </a:buClr>
              <a:buFont typeface="Wingdings" pitchFamily="2" charset="2"/>
              <a:buChar char="q"/>
            </a:pPr>
            <a:r>
              <a:rPr lang="en-US" altLang="x-none" sz="2000" b="1" dirty="0">
                <a:latin typeface="Comic Sans MS" charset="0"/>
              </a:rPr>
              <a:t>1965-1968</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ARPANET plan</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Bolt Beranek and Newman, </a:t>
            </a:r>
            <a:br>
              <a:rPr lang="en-US" altLang="x-none" sz="2000" dirty="0">
                <a:latin typeface="Comic Sans MS" charset="0"/>
              </a:rPr>
            </a:br>
            <a:r>
              <a:rPr lang="en-US" altLang="x-none" sz="2000" dirty="0">
                <a:latin typeface="Comic Sans MS" charset="0"/>
              </a:rPr>
              <a:t>Inc. (BBN), a small company, </a:t>
            </a:r>
            <a:br>
              <a:rPr lang="en-US" altLang="x-none" sz="2000" dirty="0">
                <a:latin typeface="Comic Sans MS" charset="0"/>
              </a:rPr>
            </a:br>
            <a:r>
              <a:rPr lang="en-US" altLang="x-none" sz="2000" dirty="0">
                <a:latin typeface="Comic Sans MS" charset="0"/>
              </a:rPr>
              <a:t>was awarded Packet Switch </a:t>
            </a:r>
            <a:br>
              <a:rPr lang="en-US" altLang="x-none" sz="2000" dirty="0">
                <a:latin typeface="Comic Sans MS" charset="0"/>
              </a:rPr>
            </a:br>
            <a:r>
              <a:rPr lang="en-US" altLang="x-none" sz="2000" dirty="0">
                <a:latin typeface="Comic Sans MS" charset="0"/>
              </a:rPr>
              <a:t>contract to build Interface </a:t>
            </a:r>
            <a:br>
              <a:rPr lang="en-US" altLang="x-none" sz="2000" dirty="0">
                <a:latin typeface="Comic Sans MS" charset="0"/>
              </a:rPr>
            </a:br>
            <a:r>
              <a:rPr lang="en-US" altLang="x-none" sz="2000" dirty="0">
                <a:latin typeface="Comic Sans MS" charset="0"/>
              </a:rPr>
              <a:t>Message Processors (IMPs)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20</a:t>
            </a:fld>
            <a:endParaRPr lang="en-US" altLang="x-none" sz="1600" dirty="0">
              <a:latin typeface="Tahoma" charset="0"/>
            </a:endParaRPr>
          </a:p>
        </p:txBody>
      </p:sp>
      <p:pic>
        <p:nvPicPr>
          <p:cNvPr id="8" name="Picture 4">
            <a:extLst>
              <a:ext uri="{FF2B5EF4-FFF2-40B4-BE49-F238E27FC236}">
                <a16:creationId xmlns:a16="http://schemas.microsoft.com/office/drawing/2014/main" id="{DA11B89D-F328-D04C-9F63-78AB7D7B21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a:xfrm>
            <a:off x="7387188" y="3876337"/>
            <a:ext cx="4349750" cy="1830388"/>
          </a:xfrm>
          <a:prstGeom prst="rect">
            <a:avLst/>
          </a:prstGeom>
          <a:noFill/>
        </p:spPr>
      </p:pic>
      <p:pic>
        <p:nvPicPr>
          <p:cNvPr id="9" name="Picture 8">
            <a:extLst>
              <a:ext uri="{FF2B5EF4-FFF2-40B4-BE49-F238E27FC236}">
                <a16:creationId xmlns:a16="http://schemas.microsoft.com/office/drawing/2014/main" id="{50313756-4EA5-BF46-AF6E-0A46BF01ED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612" y="4359810"/>
            <a:ext cx="1803400" cy="1346915"/>
          </a:xfrm>
          <a:prstGeom prst="rect">
            <a:avLst/>
          </a:prstGeom>
        </p:spPr>
      </p:pic>
      <p:pic>
        <p:nvPicPr>
          <p:cNvPr id="10" name="Picture 9">
            <a:extLst>
              <a:ext uri="{FF2B5EF4-FFF2-40B4-BE49-F238E27FC236}">
                <a16:creationId xmlns:a16="http://schemas.microsoft.com/office/drawing/2014/main" id="{C8C396B9-3259-6A4C-BC8D-9DFBAC86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92964" y="1660327"/>
            <a:ext cx="4375150" cy="3281363"/>
          </a:xfrm>
          <a:prstGeom prst="rect">
            <a:avLst/>
          </a:prstGeom>
        </p:spPr>
      </p:pic>
      <p:pic>
        <p:nvPicPr>
          <p:cNvPr id="11" name="Picture 10">
            <a:extLst>
              <a:ext uri="{FF2B5EF4-FFF2-40B4-BE49-F238E27FC236}">
                <a16:creationId xmlns:a16="http://schemas.microsoft.com/office/drawing/2014/main" id="{9AC7C698-70E1-1A43-91CE-EF38FCF0E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88052" y="1711732"/>
            <a:ext cx="4238067" cy="3178551"/>
          </a:xfrm>
          <a:prstGeom prst="rect">
            <a:avLst/>
          </a:prstGeom>
        </p:spPr>
      </p:pic>
      <p:pic>
        <p:nvPicPr>
          <p:cNvPr id="12" name="Picture 11">
            <a:extLst>
              <a:ext uri="{FF2B5EF4-FFF2-40B4-BE49-F238E27FC236}">
                <a16:creationId xmlns:a16="http://schemas.microsoft.com/office/drawing/2014/main" id="{6F2FEC93-BD37-D744-9C6D-5AEC9A897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93334" y="1867694"/>
            <a:ext cx="3968748" cy="2976561"/>
          </a:xfrm>
          <a:prstGeom prst="rect">
            <a:avLst/>
          </a:prstGeom>
        </p:spPr>
      </p:pic>
    </p:spTree>
    <p:extLst>
      <p:ext uri="{BB962C8B-B14F-4D97-AF65-F5344CB8AC3E}">
        <p14:creationId xmlns:p14="http://schemas.microsoft.com/office/powerpoint/2010/main" val="16407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1.0: Initial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422694"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1969</a:t>
            </a:r>
          </a:p>
          <a:p>
            <a:pPr marL="914400" lvl="1" indent="-457200">
              <a:lnSpc>
                <a:spcPct val="114000"/>
              </a:lnSpc>
              <a:buClr>
                <a:schemeClr val="accent1"/>
              </a:buClr>
              <a:buFont typeface="Courier New" panose="02070309020205020404" pitchFamily="49" charset="0"/>
              <a:buChar char="o"/>
            </a:pPr>
            <a:r>
              <a:rPr lang="en-US" altLang="x-none" sz="2400" dirty="0">
                <a:latin typeface="Comic Sans MS" charset="0"/>
              </a:rPr>
              <a:t>ARPANET commissioned: 4 nodes, 50kbps</a:t>
            </a: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21</a:t>
            </a:fld>
            <a:endParaRPr lang="en-US" altLang="x-none" sz="1600" dirty="0">
              <a:latin typeface="Tahoma" charset="0"/>
            </a:endParaRPr>
          </a:p>
        </p:txBody>
      </p:sp>
      <p:pic>
        <p:nvPicPr>
          <p:cNvPr id="5" name="Picture 6" descr="1969_4-node_map">
            <a:extLst>
              <a:ext uri="{FF2B5EF4-FFF2-40B4-BE49-F238E27FC236}">
                <a16:creationId xmlns:a16="http://schemas.microsoft.com/office/drawing/2014/main" id="{F77F2CD2-C7D6-1C4D-BE7B-EC2C502F3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0330" y="2426328"/>
            <a:ext cx="4078639" cy="37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Initial Expansion of the ARPANET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22</a:t>
            </a:fld>
            <a:endParaRPr lang="en-US" altLang="x-none" sz="1600" dirty="0">
              <a:latin typeface="Tahoma" charset="0"/>
            </a:endParaRPr>
          </a:p>
        </p:txBody>
      </p:sp>
      <p:pic>
        <p:nvPicPr>
          <p:cNvPr id="8" name="Picture 3">
            <a:extLst>
              <a:ext uri="{FF2B5EF4-FFF2-40B4-BE49-F238E27FC236}">
                <a16:creationId xmlns:a16="http://schemas.microsoft.com/office/drawing/2014/main" id="{E0B991A0-FBC3-8241-9235-99D8885C1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1899279" y="1138447"/>
            <a:ext cx="8388350" cy="5018088"/>
          </a:xfrm>
          <a:prstGeom prst="rect">
            <a:avLst/>
          </a:prstGeom>
        </p:spPr>
      </p:pic>
      <p:sp>
        <p:nvSpPr>
          <p:cNvPr id="9" name="Text Box 10">
            <a:extLst>
              <a:ext uri="{FF2B5EF4-FFF2-40B4-BE49-F238E27FC236}">
                <a16:creationId xmlns:a16="http://schemas.microsoft.com/office/drawing/2014/main" id="{292D307D-85F2-DD41-8512-2D22FCF00416}"/>
              </a:ext>
            </a:extLst>
          </p:cNvPr>
          <p:cNvSpPr txBox="1">
            <a:spLocks noChangeArrowheads="1"/>
          </p:cNvSpPr>
          <p:nvPr/>
        </p:nvSpPr>
        <p:spPr bwMode="auto">
          <a:xfrm>
            <a:off x="2164392" y="6040647"/>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extLst>
      <p:ext uri="{BB962C8B-B14F-4D97-AF65-F5344CB8AC3E}">
        <p14:creationId xmlns:p14="http://schemas.microsoft.com/office/powerpoint/2010/main" val="31252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The Internet Becomes </a:t>
            </a:r>
            <a:r>
              <a:rPr lang="en-US" sz="3600" dirty="0">
                <a:solidFill>
                  <a:srgbClr val="FF0000"/>
                </a:solidFill>
                <a:latin typeface="Comic Sans MS" panose="030F0902030302020204" pitchFamily="66" charset="0"/>
              </a:rPr>
              <a:t>a Network of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a:lnSpc>
                <a:spcPct val="114000"/>
              </a:lnSpc>
              <a:buClr>
                <a:schemeClr val="accent1"/>
              </a:buClr>
            </a:pPr>
            <a:r>
              <a:rPr lang="en-US" altLang="x-none" sz="2400" dirty="0">
                <a:latin typeface="Comic Sans MS" charset="0"/>
              </a:rPr>
              <a:t>	- 1978: TCP (NCP) split to TCP/IP</a:t>
            </a:r>
          </a:p>
          <a:p>
            <a:pPr>
              <a:lnSpc>
                <a:spcPct val="114000"/>
              </a:lnSpc>
              <a:buClr>
                <a:schemeClr val="accent1"/>
              </a:buClr>
            </a:pPr>
            <a:r>
              <a:rPr lang="en-US" altLang="x-none" sz="2400" dirty="0">
                <a:latin typeface="Comic Sans MS" charset="0"/>
              </a:rPr>
              <a:t>	- 1983: TCP (NCP) converted to TCP/IP (Jan. 1)</a:t>
            </a: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23</a:t>
            </a:fld>
            <a:endParaRPr lang="en-US" altLang="x-none" sz="1600" dirty="0">
              <a:latin typeface="Tahoma" charset="0"/>
            </a:endParaRPr>
          </a:p>
        </p:txBody>
      </p:sp>
    </p:spTree>
    <p:extLst>
      <p:ext uri="{BB962C8B-B14F-4D97-AF65-F5344CB8AC3E}">
        <p14:creationId xmlns:p14="http://schemas.microsoft.com/office/powerpoint/2010/main" val="1469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Growth of the Internet</a:t>
            </a:r>
            <a:endParaRPr lang="en-US" sz="36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1981: BITNET (Because It’s Time </a:t>
            </a:r>
            <a:r>
              <a:rPr lang="en-US" altLang="x-none" sz="2000" dirty="0" err="1">
                <a:latin typeface="Comic Sans MS" charset="0"/>
              </a:rPr>
              <a:t>NETwork</a:t>
            </a:r>
            <a:r>
              <a:rPr lang="en-US" altLang="x-none" sz="2000" dirty="0">
                <a:latin typeface="Comic Sans MS" charset="0"/>
              </a:rPr>
              <a:t>) between CUNY and Yale</a:t>
            </a:r>
          </a:p>
          <a:p>
            <a:pPr marL="457200" indent="-457200">
              <a:lnSpc>
                <a:spcPct val="114000"/>
              </a:lnSpc>
              <a:buClr>
                <a:schemeClr val="accent1"/>
              </a:buClr>
              <a:buFont typeface="Wingdings" pitchFamily="2" charset="2"/>
              <a:buChar char="q"/>
            </a:pPr>
            <a:r>
              <a:rPr lang="en-US" altLang="x-none" sz="2000" dirty="0">
                <a:latin typeface="Comic Sans MS" charset="0"/>
              </a:rPr>
              <a:t>1986: NSF builds NSFNET as backbone, links 6 supercomputer centers,  56 kbps; this allows an explosion of connections, especially from universities</a:t>
            </a:r>
          </a:p>
          <a:p>
            <a:pPr marL="457200" indent="-457200">
              <a:lnSpc>
                <a:spcPct val="114000"/>
              </a:lnSpc>
              <a:buClr>
                <a:schemeClr val="accent1"/>
              </a:buClr>
              <a:buFont typeface="Wingdings" pitchFamily="2" charset="2"/>
              <a:buChar char="q"/>
            </a:pPr>
            <a:r>
              <a:rPr lang="en-US" altLang="x-none" sz="2000" dirty="0">
                <a:latin typeface="Comic Sans MS" charset="0"/>
              </a:rPr>
              <a:t>1987: 10,000 hosts</a:t>
            </a:r>
          </a:p>
          <a:p>
            <a:pPr marL="457200" indent="-457200">
              <a:lnSpc>
                <a:spcPct val="114000"/>
              </a:lnSpc>
              <a:buClr>
                <a:schemeClr val="accent1"/>
              </a:buClr>
              <a:buFont typeface="Wingdings" pitchFamily="2" charset="2"/>
              <a:buChar char="q"/>
            </a:pPr>
            <a:r>
              <a:rPr lang="en-US" altLang="x-none" sz="2000" dirty="0">
                <a:latin typeface="Comic Sans MS" charset="0"/>
              </a:rPr>
              <a:t>1987</a:t>
            </a:r>
            <a:r>
              <a:rPr lang="en-US" altLang="zh-CN" sz="2000" dirty="0">
                <a:latin typeface="Comic Sans MS" charset="0"/>
              </a:rPr>
              <a:t>:</a:t>
            </a:r>
            <a:r>
              <a:rPr lang="en-US" altLang="x-none" sz="2000" dirty="0">
                <a:latin typeface="Comic Sans MS" charset="0"/>
              </a:rPr>
              <a:t> </a:t>
            </a:r>
            <a:r>
              <a:rPr lang="en-US" altLang="x-none" sz="2000" dirty="0">
                <a:solidFill>
                  <a:srgbClr val="C00000"/>
                </a:solidFill>
                <a:latin typeface="Comic Sans MS" charset="0"/>
              </a:rPr>
              <a:t>China's first email "Across the Great Wall we can reach every corner in the world" sent to Germany</a:t>
            </a:r>
          </a:p>
          <a:p>
            <a:pPr marL="457200" indent="-457200">
              <a:lnSpc>
                <a:spcPct val="114000"/>
              </a:lnSpc>
              <a:buClr>
                <a:schemeClr val="accent1"/>
              </a:buClr>
              <a:buFont typeface="Wingdings" pitchFamily="2" charset="2"/>
              <a:buChar char="q"/>
            </a:pPr>
            <a:r>
              <a:rPr lang="en-US" altLang="x-none" sz="2000" dirty="0">
                <a:latin typeface="Comic Sans MS" charset="0"/>
              </a:rPr>
              <a:t>1988: Internet congestion collapse; TCP congestion control</a:t>
            </a:r>
          </a:p>
          <a:p>
            <a:pPr marL="457200" indent="-457200">
              <a:lnSpc>
                <a:spcPct val="114000"/>
              </a:lnSpc>
              <a:buClr>
                <a:schemeClr val="accent1"/>
              </a:buClr>
              <a:buFont typeface="Wingdings" pitchFamily="2" charset="2"/>
              <a:buChar char="q"/>
            </a:pPr>
            <a:r>
              <a:rPr lang="en-US" altLang="x-none" sz="2000" dirty="0">
                <a:latin typeface="Comic Sans MS" charset="0"/>
              </a:rPr>
              <a:t>1989: 100,000 hosts</a:t>
            </a:r>
            <a:endParaRPr lang="en-US" altLang="zh-CN" sz="20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24</a:t>
            </a:fld>
            <a:endParaRPr lang="en-US" altLang="x-none" sz="1600" dirty="0">
              <a:latin typeface="Tahoma" charset="0"/>
            </a:endParaRPr>
          </a:p>
        </p:txBody>
      </p:sp>
      <p:sp>
        <p:nvSpPr>
          <p:cNvPr id="3" name="Rectangle 2">
            <a:extLst>
              <a:ext uri="{FF2B5EF4-FFF2-40B4-BE49-F238E27FC236}">
                <a16:creationId xmlns:a16="http://schemas.microsoft.com/office/drawing/2014/main" id="{6253CA09-C2B1-514F-A3E9-075F79085696}"/>
              </a:ext>
            </a:extLst>
          </p:cNvPr>
          <p:cNvSpPr/>
          <p:nvPr/>
        </p:nvSpPr>
        <p:spPr>
          <a:xfrm>
            <a:off x="6714651" y="3690316"/>
            <a:ext cx="6566782" cy="2856167"/>
          </a:xfrm>
          <a:prstGeom prst="rect">
            <a:avLst/>
          </a:prstGeom>
        </p:spPr>
        <p:txBody>
          <a:bodyPr wrap="square">
            <a:spAutoFit/>
          </a:bodyPr>
          <a:lstStyle/>
          <a:p>
            <a:pPr>
              <a:spcBef>
                <a:spcPct val="20000"/>
              </a:spcBef>
              <a:buClr>
                <a:schemeClr val="accent2"/>
              </a:buClr>
              <a:buSzPct val="85000"/>
            </a:pPr>
            <a:r>
              <a:rPr lang="zh-CN" altLang="en-US" sz="16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Kleinrock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r>
              <a:rPr lang="zh-CN" altLang="en-US" sz="1400" dirty="0">
                <a:solidFill>
                  <a:srgbClr val="000000"/>
                </a:solidFill>
                <a:latin typeface="Comic Sans MS" charset="0"/>
              </a:rPr>
              <a:t>  </a:t>
            </a:r>
            <a:endParaRPr lang="en-US" altLang="zh-CN" sz="1400" dirty="0">
              <a:solidFill>
                <a:srgbClr val="000000"/>
              </a:solidFill>
              <a:latin typeface="Comic Sans MS" charset="0"/>
            </a:endParaRP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Sit back - enjoy the show!!</a:t>
            </a:r>
          </a:p>
        </p:txBody>
      </p:sp>
    </p:spTree>
    <p:extLst>
      <p:ext uri="{BB962C8B-B14F-4D97-AF65-F5344CB8AC3E}">
        <p14:creationId xmlns:p14="http://schemas.microsoft.com/office/powerpoint/2010/main" val="1933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200" dirty="0">
                <a:solidFill>
                  <a:schemeClr val="accent1"/>
                </a:solidFill>
                <a:latin typeface="Comic Sans MS" panose="030F0902030302020204" pitchFamily="66" charset="0"/>
              </a:rPr>
              <a:t>Internet 2.0: Web, Commercialization, Social Networking of the Internet</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1990: ARPANET ceases to exist</a:t>
            </a:r>
          </a:p>
          <a:p>
            <a:pPr marL="457200" indent="-457200">
              <a:lnSpc>
                <a:spcPct val="114000"/>
              </a:lnSpc>
              <a:buClr>
                <a:schemeClr val="accent1"/>
              </a:buClr>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marL="457200" indent="-457200">
              <a:lnSpc>
                <a:spcPct val="114000"/>
              </a:lnSpc>
              <a:buClr>
                <a:schemeClr val="accent1"/>
              </a:buClr>
              <a:buFont typeface="Wingdings" pitchFamily="2" charset="2"/>
              <a:buChar char="q"/>
            </a:pPr>
            <a:r>
              <a:rPr lang="en-US" altLang="x-none" sz="2000" dirty="0">
                <a:latin typeface="Comic Sans MS" charset="0"/>
              </a:rPr>
              <a:t>1992: 1 million hosts (RFC 1300: Remembrances of Things Past)</a:t>
            </a:r>
          </a:p>
          <a:p>
            <a:pPr marL="457200" indent="-457200">
              <a:lnSpc>
                <a:spcPct val="114000"/>
              </a:lnSpc>
              <a:buClr>
                <a:schemeClr val="accent1"/>
              </a:buClr>
              <a:buFont typeface="Wingdings" pitchFamily="2" charset="2"/>
              <a:buChar char="q"/>
            </a:pPr>
            <a:r>
              <a:rPr lang="en-US" altLang="x-none" sz="2000" dirty="0">
                <a:latin typeface="Comic Sans MS" charset="0"/>
              </a:rPr>
              <a:t>1994: </a:t>
            </a:r>
            <a:r>
              <a:rPr lang="en-US" altLang="x-none" sz="2000" dirty="0">
                <a:solidFill>
                  <a:srgbClr val="C00000"/>
                </a:solidFill>
                <a:latin typeface="Comic Sans MS" charset="0"/>
              </a:rPr>
              <a:t>China's first 64K dedicated circuit to the Internet</a:t>
            </a:r>
          </a:p>
          <a:p>
            <a:pPr marL="457200" indent="-457200">
              <a:lnSpc>
                <a:spcPct val="114000"/>
              </a:lnSpc>
              <a:buClr>
                <a:schemeClr val="accent1"/>
              </a:buClr>
              <a:buFont typeface="Wingdings" pitchFamily="2" charset="2"/>
              <a:buChar char="q"/>
            </a:pPr>
            <a:r>
              <a:rPr lang="en-US" altLang="x-none" sz="2000" dirty="0">
                <a:latin typeface="Comic Sans MS" charset="0"/>
              </a:rPr>
              <a:t>1998: Google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2004: Facebook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2006: Amazon AWS cloud computing</a:t>
            </a:r>
          </a:p>
          <a:p>
            <a:pPr marL="457200" indent="-457200">
              <a:lnSpc>
                <a:spcPct val="114000"/>
              </a:lnSpc>
              <a:buClr>
                <a:schemeClr val="accent1"/>
              </a:buClr>
              <a:buFont typeface="Wingdings" pitchFamily="2" charset="2"/>
              <a:buChar char="q"/>
            </a:pPr>
            <a:endParaRPr lang="en-US" altLang="x-none" sz="2000" dirty="0">
              <a:latin typeface="Comic Sans MS" charset="0"/>
            </a:endParaRPr>
          </a:p>
          <a:p>
            <a:pPr>
              <a:lnSpc>
                <a:spcPct val="114000"/>
              </a:lnSpc>
              <a:buClr>
                <a:schemeClr val="accent1"/>
              </a:buClr>
            </a:pPr>
            <a:endParaRPr lang="en-US" altLang="x-none" sz="2000" dirty="0">
              <a:latin typeface="Comic Sans MS" charset="0"/>
            </a:endParaRPr>
          </a:p>
          <a:p>
            <a:pPr>
              <a:spcBef>
                <a:spcPct val="20000"/>
              </a:spcBef>
              <a:buClr>
                <a:schemeClr val="accent2"/>
              </a:buClr>
              <a:buSzPct val="85000"/>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spcBef>
                <a:spcPct val="20000"/>
              </a:spcBef>
              <a:buClr>
                <a:schemeClr val="accent2"/>
              </a:buClr>
              <a:buSzPct val="85000"/>
            </a:pPr>
            <a:r>
              <a:rPr lang="en-US" altLang="x-none" sz="2000" dirty="0">
                <a:latin typeface="Comic Sans MS" charset="0"/>
              </a:rPr>
              <a:t>For more on Internet history, please see</a:t>
            </a:r>
          </a:p>
          <a:p>
            <a:pPr>
              <a:spcBef>
                <a:spcPct val="20000"/>
              </a:spcBef>
              <a:buClr>
                <a:schemeClr val="accent2"/>
              </a:buClr>
              <a:buSzPct val="85000"/>
            </a:pPr>
            <a:r>
              <a:rPr lang="en-US" altLang="x-none" sz="1600" dirty="0">
                <a:latin typeface="Comic Sans MS" charset="0"/>
              </a:rPr>
              <a:t>http://</a:t>
            </a:r>
            <a:r>
              <a:rPr lang="en-US" altLang="x-none" sz="1600" dirty="0" err="1">
                <a:latin typeface="Comic Sans MS" charset="0"/>
              </a:rPr>
              <a:t>www.zakon.org</a:t>
            </a:r>
            <a:r>
              <a:rPr lang="en-US" altLang="x-none" sz="1600" dirty="0">
                <a:latin typeface="Comic Sans MS" charset="0"/>
              </a:rPr>
              <a:t>/</a:t>
            </a:r>
            <a:r>
              <a:rPr lang="en-US" altLang="x-none" sz="1600" dirty="0" err="1">
                <a:latin typeface="Comic Sans MS" charset="0"/>
              </a:rPr>
              <a:t>robert</a:t>
            </a:r>
            <a:r>
              <a:rPr lang="en-US" altLang="x-none" sz="1600" dirty="0">
                <a:latin typeface="Comic Sans MS" charset="0"/>
              </a:rPr>
              <a:t>/internet/timeline/</a:t>
            </a:r>
          </a:p>
          <a:p>
            <a:pPr>
              <a:lnSpc>
                <a:spcPct val="114000"/>
              </a:lnSpc>
              <a:buClr>
                <a:schemeClr val="accent1"/>
              </a:buClr>
            </a:pPr>
            <a:endParaRPr lang="en-US" altLang="x-none" sz="2000" dirty="0">
              <a:latin typeface="Comic Sans MS"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25</a:t>
            </a:fld>
            <a:endParaRPr lang="en-US" altLang="x-none" sz="1600" dirty="0">
              <a:latin typeface="Tahoma" charset="0"/>
            </a:endParaRPr>
          </a:p>
        </p:txBody>
      </p:sp>
    </p:spTree>
    <p:extLst>
      <p:ext uri="{BB962C8B-B14F-4D97-AF65-F5344CB8AC3E}">
        <p14:creationId xmlns:p14="http://schemas.microsoft.com/office/powerpoint/2010/main" val="1042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Growth of the Internet in Terms of Number of Hosts</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26</a:t>
            </a:fld>
            <a:endParaRPr lang="en-US" altLang="x-none" sz="1600" dirty="0">
              <a:latin typeface="Tahoma" charset="0"/>
            </a:endParaRPr>
          </a:p>
        </p:txBody>
      </p:sp>
      <p:pic>
        <p:nvPicPr>
          <p:cNvPr id="5" name="Picture 8" descr="march2001-jellyfish">
            <a:extLst>
              <a:ext uri="{FF2B5EF4-FFF2-40B4-BE49-F238E27FC236}">
                <a16:creationId xmlns:a16="http://schemas.microsoft.com/office/drawing/2014/main" id="{B74F0D3C-1B5A-664A-A423-0B13E32EF1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3609" y="425737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E89A86D-A610-5B47-85F6-CDDA31DEA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307" y="1056970"/>
            <a:ext cx="4372729" cy="3028950"/>
          </a:xfrm>
          <a:prstGeom prst="rect">
            <a:avLst/>
          </a:prstGeom>
        </p:spPr>
      </p:pic>
      <p:sp>
        <p:nvSpPr>
          <p:cNvPr id="10" name="Rectangle 3">
            <a:extLst>
              <a:ext uri="{FF2B5EF4-FFF2-40B4-BE49-F238E27FC236}">
                <a16:creationId xmlns:a16="http://schemas.microsoft.com/office/drawing/2014/main" id="{7774D4D8-91B4-414A-917A-2BB780DACF7A}"/>
              </a:ext>
            </a:extLst>
          </p:cNvPr>
          <p:cNvSpPr txBox="1">
            <a:spLocks noChangeArrowheads="1"/>
          </p:cNvSpPr>
          <p:nvPr/>
        </p:nvSpPr>
        <p:spPr bwMode="auto">
          <a:xfrm>
            <a:off x="1303118" y="1269924"/>
            <a:ext cx="421044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defTabSz="914400">
              <a:buFont typeface="ZapfDingbats" charset="0"/>
              <a:buNone/>
              <a:tabLst>
                <a:tab pos="2511425" algn="r"/>
                <a:tab pos="5657850" algn="l"/>
              </a:tabLst>
            </a:pPr>
            <a:r>
              <a:rPr lang="en-US" altLang="x-none" sz="1800" b="1" kern="0" dirty="0">
                <a:solidFill>
                  <a:srgbClr val="FF0000"/>
                </a:solidFill>
                <a:latin typeface="Comic Sans MS" panose="030F0902030302020204" pitchFamily="66" charset="0"/>
                <a:ea typeface="ＭＳ Ｐゴシック" charset="-128"/>
              </a:rPr>
              <a:t>Number of Hosts on the Internet:</a:t>
            </a:r>
            <a:endParaRPr lang="en-US" altLang="x-none" sz="1800" kern="0" dirty="0">
              <a:solidFill>
                <a:srgbClr val="FF0000"/>
              </a:solidFill>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Aug.  1981                 	213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1984           	   1,024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Dec. 1987            28,174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1990          313,000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1993       1,313,000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1996      9,472,000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a:t>
            </a:r>
            <a:r>
              <a:rPr lang="en-US" altLang="zh-CN" sz="1800" kern="0" dirty="0">
                <a:latin typeface="Comic Sans MS" panose="030F0902030302020204" pitchFamily="66" charset="0"/>
                <a:ea typeface="ＭＳ Ｐゴシック" charset="-128"/>
              </a:rPr>
              <a:t> 1999</a:t>
            </a:r>
            <a:r>
              <a:rPr lang="en-US" altLang="x-none" sz="1800" kern="0" dirty="0">
                <a:latin typeface="Comic Sans MS" panose="030F0902030302020204" pitchFamily="66" charset="0"/>
                <a:ea typeface="ＭＳ Ｐゴシック" charset="-128"/>
              </a:rPr>
              <a:t>    </a:t>
            </a:r>
            <a:r>
              <a:rPr lang="en-US" altLang="zh-CN" sz="1800" kern="0" dirty="0">
                <a:latin typeface="Comic Sans MS" panose="030F0902030302020204" pitchFamily="66" charset="0"/>
                <a:ea typeface="ＭＳ Ｐゴシック" charset="-128"/>
              </a:rPr>
              <a:t>43</a:t>
            </a:r>
            <a:r>
              <a:rPr lang="en-US" altLang="x-none" sz="1800" kern="0" dirty="0">
                <a:latin typeface="Comic Sans MS" panose="030F0902030302020204" pitchFamily="66" charset="0"/>
                <a:ea typeface="ＭＳ Ｐゴシック" charset="-128"/>
              </a:rPr>
              <a:t>,</a:t>
            </a:r>
            <a:r>
              <a:rPr lang="en-US" altLang="zh-CN" sz="1800" kern="0" dirty="0">
                <a:latin typeface="Comic Sans MS" panose="030F0902030302020204" pitchFamily="66" charset="0"/>
                <a:ea typeface="ＭＳ Ｐゴシック" charset="-128"/>
              </a:rPr>
              <a:t>218</a:t>
            </a:r>
            <a:r>
              <a:rPr lang="en-US" altLang="x-none" sz="1800" kern="0" dirty="0">
                <a:latin typeface="Comic Sans MS" panose="030F0902030302020204" pitchFamily="66" charset="0"/>
                <a:ea typeface="ＭＳ Ｐゴシック" charset="-128"/>
              </a:rPr>
              <a:t>,000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2002  147,344,723</a:t>
            </a:r>
            <a:endParaRPr lang="en-US" altLang="zh-CN" sz="1800" kern="0" dirty="0">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2005  317,646,084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2007  433,193,199</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2010   732,740,444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2013   963,518,598</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2016 1,048,766,623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2017 1,062,660,523</a:t>
            </a:r>
          </a:p>
          <a:p>
            <a:pPr defTabSz="914400">
              <a:buFont typeface="ZapfDingbats" charset="0"/>
              <a:buNone/>
              <a:tabLst>
                <a:tab pos="2511425" algn="r"/>
                <a:tab pos="5657850" algn="l"/>
              </a:tabLst>
            </a:pPr>
            <a:endParaRPr lang="en-US" altLang="x-none" sz="1800" kern="0" dirty="0">
              <a:latin typeface="Comic Sans MS" panose="030F0902030302020204" pitchFamily="66" charset="0"/>
              <a:ea typeface="ＭＳ Ｐゴシック" charset="-128"/>
            </a:endParaRPr>
          </a:p>
        </p:txBody>
      </p:sp>
      <p:sp>
        <p:nvSpPr>
          <p:cNvPr id="13" name="Text Box 10">
            <a:extLst>
              <a:ext uri="{FF2B5EF4-FFF2-40B4-BE49-F238E27FC236}">
                <a16:creationId xmlns:a16="http://schemas.microsoft.com/office/drawing/2014/main" id="{2E1480C8-B78C-1544-807D-E187D66D0716}"/>
              </a:ext>
            </a:extLst>
          </p:cNvPr>
          <p:cNvSpPr txBox="1">
            <a:spLocks noChangeArrowheads="1"/>
          </p:cNvSpPr>
          <p:nvPr/>
        </p:nvSpPr>
        <p:spPr bwMode="auto">
          <a:xfrm>
            <a:off x="5513560" y="5810865"/>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14" name="Rectangle 3">
            <a:extLst>
              <a:ext uri="{FF2B5EF4-FFF2-40B4-BE49-F238E27FC236}">
                <a16:creationId xmlns:a16="http://schemas.microsoft.com/office/drawing/2014/main" id="{6F585EA4-1403-1049-B5ED-C3142D6F9097}"/>
              </a:ext>
            </a:extLst>
          </p:cNvPr>
          <p:cNvSpPr>
            <a:spLocks noChangeArrowheads="1"/>
          </p:cNvSpPr>
          <p:nvPr/>
        </p:nvSpPr>
        <p:spPr bwMode="auto">
          <a:xfrm>
            <a:off x="1282855" y="621060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spTree>
    <p:extLst>
      <p:ext uri="{BB962C8B-B14F-4D97-AF65-F5344CB8AC3E}">
        <p14:creationId xmlns:p14="http://schemas.microsoft.com/office/powerpoint/2010/main" val="42878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Internet 3.0: Always-Connected, Virtualized Life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27</a:t>
            </a:fld>
            <a:endParaRPr lang="en-US" altLang="x-none" sz="1600" dirty="0">
              <a:latin typeface="Tahoma" charset="0"/>
            </a:endParaRPr>
          </a:p>
        </p:txBody>
      </p:sp>
      <p:pic>
        <p:nvPicPr>
          <p:cNvPr id="9" name="Picture 14">
            <a:extLst>
              <a:ext uri="{FF2B5EF4-FFF2-40B4-BE49-F238E27FC236}">
                <a16:creationId xmlns:a16="http://schemas.microsoft.com/office/drawing/2014/main" id="{C749C1B4-D031-474E-AC0E-D00136E3219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40158" y="1433765"/>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2A4E34D4-FD7F-0140-9435-537C63211F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9045" y="1776665"/>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D2154270-911E-004D-8A8E-83F097CFE1FF}"/>
              </a:ext>
            </a:extLst>
          </p:cNvPr>
          <p:cNvSpPr txBox="1">
            <a:spLocks/>
          </p:cNvSpPr>
          <p:nvPr/>
        </p:nvSpPr>
        <p:spPr bwMode="auto">
          <a:xfrm>
            <a:off x="2520589" y="4015346"/>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15" name="Text Placeholder 2">
            <a:extLst>
              <a:ext uri="{FF2B5EF4-FFF2-40B4-BE49-F238E27FC236}">
                <a16:creationId xmlns:a16="http://schemas.microsoft.com/office/drawing/2014/main" id="{491EBAA1-20FB-3546-AFE3-3AE8061179DD}"/>
              </a:ext>
            </a:extLst>
          </p:cNvPr>
          <p:cNvSpPr txBox="1">
            <a:spLocks/>
          </p:cNvSpPr>
          <p:nvPr/>
        </p:nvSpPr>
        <p:spPr bwMode="auto">
          <a:xfrm>
            <a:off x="5332051" y="4016934"/>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spTree>
    <p:extLst>
      <p:ext uri="{BB962C8B-B14F-4D97-AF65-F5344CB8AC3E}">
        <p14:creationId xmlns:p14="http://schemas.microsoft.com/office/powerpoint/2010/main" val="38714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in China</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5 major networks: CHINANET, UNINET, CMNET, CERNET, CSTNET</a:t>
            </a:r>
          </a:p>
          <a:p>
            <a:pPr marL="457200" indent="-457200">
              <a:lnSpc>
                <a:spcPct val="114000"/>
              </a:lnSpc>
              <a:buClr>
                <a:schemeClr val="accent1"/>
              </a:buClr>
              <a:buFont typeface="Wingdings" pitchFamily="2" charset="2"/>
              <a:buChar char="q"/>
            </a:pPr>
            <a:r>
              <a:rPr lang="en-US" altLang="x-none" sz="2800" dirty="0">
                <a:latin typeface="Comic Sans MS" charset="0"/>
              </a:rPr>
              <a:t>International exit bandwidth: 8.8Tbps, 2019</a:t>
            </a:r>
          </a:p>
          <a:p>
            <a:pPr marL="457200" indent="-457200">
              <a:lnSpc>
                <a:spcPct val="114000"/>
              </a:lnSpc>
              <a:buClr>
                <a:schemeClr val="accent1"/>
              </a:buClr>
              <a:buFont typeface="Wingdings" pitchFamily="2" charset="2"/>
              <a:buChar char="q"/>
            </a:pPr>
            <a:r>
              <a:rPr lang="en-US" altLang="x-none" sz="2800" dirty="0">
                <a:latin typeface="Comic Sans MS" charset="0"/>
              </a:rPr>
              <a:t>4G base stations: &gt;5.5 million (&lt;9 million globally)</a:t>
            </a:r>
          </a:p>
          <a:p>
            <a:pPr marL="457200" indent="-457200">
              <a:lnSpc>
                <a:spcPct val="114000"/>
              </a:lnSpc>
              <a:buClr>
                <a:schemeClr val="accent1"/>
              </a:buClr>
              <a:buFont typeface="Wingdings" pitchFamily="2" charset="2"/>
              <a:buChar char="q"/>
            </a:pPr>
            <a:r>
              <a:rPr lang="en-US" altLang="x-none" sz="2800" dirty="0">
                <a:latin typeface="Comic Sans MS" charset="0"/>
              </a:rPr>
              <a:t>5G base stations: ~0.7 million (~70% of the world), 2020</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28</a:t>
            </a:fld>
            <a:endParaRPr lang="en-US" altLang="x-none" sz="1600" dirty="0">
              <a:latin typeface="Tahoma" charset="0"/>
            </a:endParaRPr>
          </a:p>
        </p:txBody>
      </p:sp>
    </p:spTree>
    <p:extLst>
      <p:ext uri="{BB962C8B-B14F-4D97-AF65-F5344CB8AC3E}">
        <p14:creationId xmlns:p14="http://schemas.microsoft.com/office/powerpoint/2010/main" val="19557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Wingdings" pitchFamily="2" charset="2"/>
              <a:buChar char="Ø"/>
            </a:pPr>
            <a:r>
              <a:rPr lang="en-US" altLang="x-none" sz="2400" i="1" dirty="0">
                <a:solidFill>
                  <a:schemeClr val="accent1"/>
                </a:solidFill>
                <a:latin typeface="Comic Sans MS" panose="030F0902030302020204" pitchFamily="66" charset="0"/>
                <a:ea typeface="ＭＳ Ｐゴシック" charset="-128"/>
              </a:rPr>
              <a:t>present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29</a:t>
            </a:fld>
            <a:endParaRPr lang="en-US" altLang="x-none" sz="1600" dirty="0">
              <a:latin typeface="Tahoma" charset="0"/>
            </a:endParaRPr>
          </a:p>
        </p:txBody>
      </p:sp>
    </p:spTree>
    <p:extLst>
      <p:ext uri="{BB962C8B-B14F-4D97-AF65-F5344CB8AC3E}">
        <p14:creationId xmlns:p14="http://schemas.microsoft.com/office/powerpoint/2010/main" val="4074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Self-Introduction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Joined XMU as a professor this January</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Research: Computer Networks, Computer Systems</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Previously,</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Research assistant professor, Yale University, US., 2019-2020</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Yale University, US. 2016-2018</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McGill University, Canada, 2014-2015</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Ph.D. in Computer Science, Wayne State University, US, 2014</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B.E. in Information Security and </a:t>
            </a:r>
            <a:r>
              <a:rPr lang="en-US" altLang="zh-CN" sz="2400" dirty="0" err="1">
                <a:latin typeface="Comic Sans MS" panose="030F0902030302020204" pitchFamily="66" charset="0"/>
                <a:ea typeface="ＭＳ Ｐゴシック" charset="-128"/>
              </a:rPr>
              <a:t>B.Econ</a:t>
            </a:r>
            <a:r>
              <a:rPr lang="en-US" altLang="zh-CN" sz="2400" dirty="0">
                <a:latin typeface="Comic Sans MS" panose="030F0902030302020204" pitchFamily="66" charset="0"/>
                <a:ea typeface="ＭＳ Ｐゴシック" charset="-128"/>
              </a:rPr>
              <a:t>., NKU, 2007</a:t>
            </a:r>
            <a:endParaRPr lang="en-US" altLang="x-none" sz="2400" dirty="0">
              <a:latin typeface="Comic Sans MS" panose="030F0902030302020204" pitchFamily="66" charset="0"/>
              <a:ea typeface="ＭＳ Ｐゴシック" charset="-128"/>
            </a:endParaRP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a:t>
            </a:fld>
            <a:endParaRPr lang="en-US" altLang="x-none" sz="1600" dirty="0">
              <a:latin typeface="Tahoma" charset="0"/>
            </a:endParaRPr>
          </a:p>
        </p:txBody>
      </p:sp>
      <p:pic>
        <p:nvPicPr>
          <p:cNvPr id="5" name="Picture 4">
            <a:extLst>
              <a:ext uri="{FF2B5EF4-FFF2-40B4-BE49-F238E27FC236}">
                <a16:creationId xmlns:a16="http://schemas.microsoft.com/office/drawing/2014/main" id="{EFC0CE8F-07A0-4744-BBC1-852567BFF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0538" y="861148"/>
            <a:ext cx="1180409" cy="1680297"/>
          </a:xfrm>
          <a:prstGeom prst="rect">
            <a:avLst/>
          </a:prstGeom>
        </p:spPr>
      </p:pic>
      <p:sp>
        <p:nvSpPr>
          <p:cNvPr id="3" name="TextBox 2">
            <a:extLst>
              <a:ext uri="{FF2B5EF4-FFF2-40B4-BE49-F238E27FC236}">
                <a16:creationId xmlns:a16="http://schemas.microsoft.com/office/drawing/2014/main" id="{940A7347-68CE-5C45-A0C0-5B1842091CA3}"/>
              </a:ext>
            </a:extLst>
          </p:cNvPr>
          <p:cNvSpPr txBox="1"/>
          <p:nvPr/>
        </p:nvSpPr>
        <p:spPr>
          <a:xfrm>
            <a:off x="1174348" y="5577800"/>
            <a:ext cx="9400100" cy="461665"/>
          </a:xfrm>
          <a:prstGeom prst="rect">
            <a:avLst/>
          </a:prstGeom>
          <a:noFill/>
        </p:spPr>
        <p:txBody>
          <a:bodyPr wrap="square" rtlCol="0">
            <a:spAutoFit/>
          </a:bodyPr>
          <a:lstStyle/>
          <a:p>
            <a:pPr algn="ctr"/>
            <a:r>
              <a:rPr lang="en-US" altLang="zh-CN" sz="2400" b="1" dirty="0">
                <a:latin typeface="Comic Sans MS" panose="030F0902030302020204" pitchFamily="66" charset="0"/>
                <a:ea typeface="ＭＳ Ｐゴシック" charset="-128"/>
              </a:rPr>
              <a:t>Contact:</a:t>
            </a:r>
            <a:r>
              <a:rPr lang="zh-CN" altLang="en-US" sz="2400" b="1" dirty="0">
                <a:latin typeface="Comic Sans MS" panose="030F0902030302020204" pitchFamily="66" charset="0"/>
                <a:ea typeface="ＭＳ Ｐゴシック" charset="-128"/>
              </a:rPr>
              <a:t> </a:t>
            </a:r>
            <a:r>
              <a:rPr lang="en-US" altLang="zh-CN" sz="2400" b="1" dirty="0" err="1">
                <a:latin typeface="Comic Sans MS" panose="030F0902030302020204" pitchFamily="66" charset="0"/>
                <a:ea typeface="ＭＳ Ｐゴシック" charset="-128"/>
              </a:rPr>
              <a:t>qiaoxiang</a:t>
            </a:r>
            <a:r>
              <a:rPr lang="en-US" altLang="x-none" sz="2400" b="1" dirty="0" err="1">
                <a:latin typeface="Comic Sans MS" panose="030F0902030302020204" pitchFamily="66" charset="0"/>
                <a:ea typeface="ＭＳ Ｐゴシック" charset="-128"/>
              </a:rPr>
              <a:t>@</a:t>
            </a:r>
            <a:r>
              <a:rPr lang="en-US" altLang="zh-CN" sz="2400" b="1" dirty="0" err="1">
                <a:latin typeface="Comic Sans MS" panose="030F0902030302020204" pitchFamily="66" charset="0"/>
                <a:ea typeface="ＭＳ Ｐゴシック" charset="-128"/>
              </a:rPr>
              <a:t>xmu.</a:t>
            </a:r>
            <a:r>
              <a:rPr lang="en-US" altLang="x-none" sz="2400" b="1" dirty="0" err="1">
                <a:latin typeface="Comic Sans MS" panose="030F0902030302020204" pitchFamily="66" charset="0"/>
                <a:ea typeface="ＭＳ Ｐゴシック" charset="-128"/>
              </a:rPr>
              <a:t>edu</a:t>
            </a:r>
            <a:r>
              <a:rPr lang="en-US" altLang="zh-CN" sz="2400" b="1" dirty="0" err="1">
                <a:latin typeface="Comic Sans MS" panose="030F0902030302020204" pitchFamily="66" charset="0"/>
                <a:ea typeface="ＭＳ Ｐゴシック" charset="-128"/>
              </a:rPr>
              <a:t>.cn</a:t>
            </a:r>
            <a:endParaRPr lang="en-US" sz="2400" b="1" dirty="0">
              <a:latin typeface="Comic Sans MS" panose="030F0902030302020204" pitchFamily="66" charset="0"/>
            </a:endParaRPr>
          </a:p>
        </p:txBody>
      </p:sp>
    </p:spTree>
    <p:extLst>
      <p:ext uri="{BB962C8B-B14F-4D97-AF65-F5344CB8AC3E}">
        <p14:creationId xmlns:p14="http://schemas.microsoft.com/office/powerpoint/2010/main" val="24859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30</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extLst>
              <p:ext uri="{D42A27DB-BD31-4B8C-83A1-F6EECF244321}">
                <p14:modId xmlns:p14="http://schemas.microsoft.com/office/powerpoint/2010/main" val="3210262500"/>
              </p:ext>
            </p:extLst>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15495" name="Photo Editor Photo" r:id="rId3" imgW="5668166" imgH="3990476" progId="MSPhotoEd.3">
                  <p:embed/>
                </p:oleObj>
              </mc:Choice>
              <mc:Fallback>
                <p:oleObj name="Photo Editor Photo" r:id="rId3" imgW="5668166" imgH="3990476" progId="MSPhotoEd.3">
                  <p:embed/>
                  <p:pic>
                    <p:nvPicPr>
                      <p:cNvPr id="80899" name="Object 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extLst>
              <p:ext uri="{D42A27DB-BD31-4B8C-83A1-F6EECF244321}">
                <p14:modId xmlns:p14="http://schemas.microsoft.com/office/powerpoint/2010/main" val="362338424"/>
              </p:ext>
            </p:extLst>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15496" name="Photo Editor Photo" r:id="rId5" imgW="3761905" imgH="2790476" progId="MSPhotoEd.3">
                  <p:embed/>
                </p:oleObj>
              </mc:Choice>
              <mc:Fallback>
                <p:oleObj name="Photo Editor Photo" r:id="rId5" imgW="3761905" imgH="2790476" progId="MSPhotoEd.3">
                  <p:embed/>
                  <p:pic>
                    <p:nvPicPr>
                      <p:cNvPr id="80900" name="Object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37014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x</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31</a:t>
            </a:fld>
            <a:endParaRPr lang="en-US" altLang="x-none" sz="1600" dirty="0">
              <a:latin typeface="Tahoma" charset="0"/>
            </a:endParaRPr>
          </a:p>
        </p:txBody>
      </p:sp>
      <p:pic>
        <p:nvPicPr>
          <p:cNvPr id="341" name="Picture 2">
            <a:extLst>
              <a:ext uri="{FF2B5EF4-FFF2-40B4-BE49-F238E27FC236}">
                <a16:creationId xmlns:a16="http://schemas.microsoft.com/office/drawing/2014/main" id="{F047A6D7-7973-074D-8871-C851776CAFD8}"/>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85549" y="883265"/>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Rectangle 3">
            <a:extLst>
              <a:ext uri="{FF2B5EF4-FFF2-40B4-BE49-F238E27FC236}">
                <a16:creationId xmlns:a16="http://schemas.microsoft.com/office/drawing/2014/main" id="{A47B6378-678A-CA43-B18F-789CEAF0775E}"/>
              </a:ext>
            </a:extLst>
          </p:cNvPr>
          <p:cNvSpPr>
            <a:spLocks noChangeArrowheads="1"/>
          </p:cNvSpPr>
          <p:nvPr/>
        </p:nvSpPr>
        <p:spPr bwMode="auto">
          <a:xfrm>
            <a:off x="1050202" y="6137096"/>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5737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Premises (FTTP)</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32</a:t>
            </a:fld>
            <a:endParaRPr lang="en-US" altLang="x-none" sz="1600" dirty="0">
              <a:latin typeface="Tahoma" charset="0"/>
            </a:endParaRPr>
          </a:p>
        </p:txBody>
      </p:sp>
      <p:sp>
        <p:nvSpPr>
          <p:cNvPr id="8" name="Content Placeholder 6">
            <a:extLst>
              <a:ext uri="{FF2B5EF4-FFF2-40B4-BE49-F238E27FC236}">
                <a16:creationId xmlns:a16="http://schemas.microsoft.com/office/drawing/2014/main" id="{73FE026D-A3FA-1740-A7AE-387F80E2A00D}"/>
              </a:ext>
            </a:extLst>
          </p:cNvPr>
          <p:cNvSpPr txBox="1">
            <a:spLocks/>
          </p:cNvSpPr>
          <p:nvPr/>
        </p:nvSpPr>
        <p:spPr bwMode="auto">
          <a:xfrm>
            <a:off x="784194" y="1018075"/>
            <a:ext cx="3581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Deployed by Verizon, AT&amp;T, Google</a:t>
            </a:r>
            <a:r>
              <a:rPr lang="zh-CN" altLang="en-US" sz="2400" kern="0">
                <a:latin typeface="Comic Sans MS" panose="030F0902030302020204" pitchFamily="66" charset="0"/>
                <a:ea typeface="ＭＳ Ｐゴシック" charset="-128"/>
              </a:rPr>
              <a:t>，</a:t>
            </a:r>
            <a:endParaRPr lang="en-US" altLang="x-none" sz="2400" kern="0">
              <a:latin typeface="Comic Sans MS" panose="030F0902030302020204" pitchFamily="66" charset="0"/>
              <a:ea typeface="ＭＳ Ｐゴシック" charset="-128"/>
            </a:endParaRPr>
          </a:p>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One of the largest comm. construction projects</a:t>
            </a:r>
            <a:endParaRPr lang="en-US" altLang="x-none" sz="2400" kern="0" dirty="0">
              <a:latin typeface="Comic Sans MS" panose="030F0902030302020204" pitchFamily="66" charset="0"/>
              <a:ea typeface="ＭＳ Ｐゴシック" charset="-128"/>
            </a:endParaRPr>
          </a:p>
        </p:txBody>
      </p:sp>
      <p:pic>
        <p:nvPicPr>
          <p:cNvPr id="9" name="Picture 7">
            <a:extLst>
              <a:ext uri="{FF2B5EF4-FFF2-40B4-BE49-F238E27FC236}">
                <a16:creationId xmlns:a16="http://schemas.microsoft.com/office/drawing/2014/main" id="{93D24574-3CB3-0241-94FE-FE419FA8D1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74348" y="3778738"/>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8">
            <a:extLst>
              <a:ext uri="{FF2B5EF4-FFF2-40B4-BE49-F238E27FC236}">
                <a16:creationId xmlns:a16="http://schemas.microsoft.com/office/drawing/2014/main" id="{C49FE746-7E71-134E-99E1-911559383C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49" y="1187938"/>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2534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33</a:t>
            </a:fld>
            <a:endParaRPr lang="en-US" altLang="x-none" sz="1600" dirty="0">
              <a:latin typeface="Tahoma" charset="0"/>
            </a:endParaRPr>
          </a:p>
        </p:txBody>
      </p:sp>
      <p:pic>
        <p:nvPicPr>
          <p:cNvPr id="6" name="Picture 7">
            <a:extLst>
              <a:ext uri="{FF2B5EF4-FFF2-40B4-BE49-F238E27FC236}">
                <a16:creationId xmlns:a16="http://schemas.microsoft.com/office/drawing/2014/main" id="{7BEFEC34-2ED4-5749-AC76-609DC78228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8276" y="1426235"/>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20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34</a:t>
            </a:fld>
            <a:endParaRPr lang="en-US" altLang="x-none" sz="1600" dirty="0">
              <a:latin typeface="Tahoma" charset="0"/>
            </a:endParaRPr>
          </a:p>
        </p:txBody>
      </p:sp>
      <p:sp>
        <p:nvSpPr>
          <p:cNvPr id="8" name="TextBox 7">
            <a:extLst>
              <a:ext uri="{FF2B5EF4-FFF2-40B4-BE49-F238E27FC236}">
                <a16:creationId xmlns:a16="http://schemas.microsoft.com/office/drawing/2014/main" id="{18CA9C93-9968-704B-81AB-AA69563D95FF}"/>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Optical Network Terminal (ONT) box outside dwelling or business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Terminal (FDT) in poles or pedestals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Hub (FDH) at street cabinet</a:t>
            </a:r>
          </a:p>
          <a:p>
            <a:pPr marL="457200" indent="-457200">
              <a:lnSpc>
                <a:spcPct val="114000"/>
              </a:lnSpc>
              <a:buClr>
                <a:schemeClr val="accent1"/>
              </a:buClr>
              <a:buFont typeface="Wingdings" pitchFamily="2" charset="2"/>
              <a:buChar char="q"/>
            </a:pPr>
            <a:r>
              <a:rPr lang="en-US" altLang="x-none" sz="2000" dirty="0">
                <a:latin typeface="Comic Sans MS" charset="0"/>
              </a:rPr>
              <a:t>Optical Line Terminal (OLT) at central office</a:t>
            </a:r>
          </a:p>
        </p:txBody>
      </p:sp>
      <p:grpSp>
        <p:nvGrpSpPr>
          <p:cNvPr id="9" name="Group 10">
            <a:extLst>
              <a:ext uri="{FF2B5EF4-FFF2-40B4-BE49-F238E27FC236}">
                <a16:creationId xmlns:a16="http://schemas.microsoft.com/office/drawing/2014/main" id="{22A6661C-1852-534A-89DB-26A5C9F962F7}"/>
              </a:ext>
            </a:extLst>
          </p:cNvPr>
          <p:cNvGrpSpPr>
            <a:grpSpLocks/>
          </p:cNvGrpSpPr>
          <p:nvPr/>
        </p:nvGrpSpPr>
        <p:grpSpPr bwMode="auto">
          <a:xfrm>
            <a:off x="2118071" y="2740731"/>
            <a:ext cx="7924800" cy="3724275"/>
            <a:chOff x="234950" y="3835400"/>
            <a:chExt cx="5638800" cy="2714625"/>
          </a:xfrm>
        </p:grpSpPr>
        <p:pic>
          <p:nvPicPr>
            <p:cNvPr id="10" name="Picture 2">
              <a:extLst>
                <a:ext uri="{FF2B5EF4-FFF2-40B4-BE49-F238E27FC236}">
                  <a16:creationId xmlns:a16="http://schemas.microsoft.com/office/drawing/2014/main" id="{BB62CA45-E2F5-754A-804A-7C9BE23508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5">
              <a:extLst>
                <a:ext uri="{FF2B5EF4-FFF2-40B4-BE49-F238E27FC236}">
                  <a16:creationId xmlns:a16="http://schemas.microsoft.com/office/drawing/2014/main" id="{FCC7DC57-20C4-594A-B94C-406F09128B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6">
              <a:extLst>
                <a:ext uri="{FF2B5EF4-FFF2-40B4-BE49-F238E27FC236}">
                  <a16:creationId xmlns:a16="http://schemas.microsoft.com/office/drawing/2014/main" id="{CE46DCCB-E209-5244-BFB7-BFB2B352C2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746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To Home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35</a:t>
            </a:fld>
            <a:endParaRPr lang="en-US" altLang="x-none" sz="1600" dirty="0">
              <a:latin typeface="Tahoma" charset="0"/>
            </a:endParaRPr>
          </a:p>
        </p:txBody>
      </p:sp>
      <p:pic>
        <p:nvPicPr>
          <p:cNvPr id="6" name="Picture 2">
            <a:extLst>
              <a:ext uri="{FF2B5EF4-FFF2-40B4-BE49-F238E27FC236}">
                <a16:creationId xmlns:a16="http://schemas.microsoft.com/office/drawing/2014/main" id="{0D75270E-6465-ED4F-8764-C992415EF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4107" y="1027127"/>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88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36</a:t>
            </a:fld>
            <a:endParaRPr lang="en-US" altLang="x-none" sz="1600" dirty="0">
              <a:latin typeface="Tahoma" charset="0"/>
            </a:endParaRPr>
          </a:p>
        </p:txBody>
      </p:sp>
      <p:pic>
        <p:nvPicPr>
          <p:cNvPr id="5" name="Picture 3">
            <a:extLst>
              <a:ext uri="{FF2B5EF4-FFF2-40B4-BE49-F238E27FC236}">
                <a16:creationId xmlns:a16="http://schemas.microsoft.com/office/drawing/2014/main" id="{281BB60F-AD4F-344D-A1AF-E4DEAA88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3858" y="129496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a:extLst>
              <a:ext uri="{FF2B5EF4-FFF2-40B4-BE49-F238E27FC236}">
                <a16:creationId xmlns:a16="http://schemas.microsoft.com/office/drawing/2014/main" id="{C0577479-6DA7-854A-AE9B-4868115231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7358" y="380956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F41D815E-92DF-6E4E-AE8E-74D9A7A91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26183" y="426676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5BBD9BE-6723-2240-B325-156FAED6B8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26558" y="380956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02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Central to Fiber Distribution Hub (FDH)</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37</a:t>
            </a:fld>
            <a:endParaRPr lang="en-US" altLang="x-none" sz="1600" dirty="0">
              <a:latin typeface="Tahoma" charset="0"/>
            </a:endParaRPr>
          </a:p>
        </p:txBody>
      </p:sp>
      <p:pic>
        <p:nvPicPr>
          <p:cNvPr id="11" name="Picture 3">
            <a:extLst>
              <a:ext uri="{FF2B5EF4-FFF2-40B4-BE49-F238E27FC236}">
                <a16:creationId xmlns:a16="http://schemas.microsoft.com/office/drawing/2014/main" id="{A196A60E-4242-8645-8DAE-E2EE148450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3463" y="1384915"/>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4">
            <a:extLst>
              <a:ext uri="{FF2B5EF4-FFF2-40B4-BE49-F238E27FC236}">
                <a16:creationId xmlns:a16="http://schemas.microsoft.com/office/drawing/2014/main" id="{43E2E33F-587D-854F-A7CB-0461DEA14D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1402" y="3616154"/>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12">
            <a:extLst>
              <a:ext uri="{FF2B5EF4-FFF2-40B4-BE49-F238E27FC236}">
                <a16:creationId xmlns:a16="http://schemas.microsoft.com/office/drawing/2014/main" id="{F683875E-EFA9-2748-AB73-1C1786B5AE0F}"/>
              </a:ext>
            </a:extLst>
          </p:cNvPr>
          <p:cNvSpPr/>
          <p:nvPr/>
        </p:nvSpPr>
        <p:spPr>
          <a:xfrm>
            <a:off x="6419222" y="1307929"/>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spTree>
    <p:extLst>
      <p:ext uri="{BB962C8B-B14F-4D97-AF65-F5344CB8AC3E}">
        <p14:creationId xmlns:p14="http://schemas.microsoft.com/office/powerpoint/2010/main" val="3997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EFE9FC7-52C5-2648-B83B-183A4B1FC81C}"/>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Compared with FTTP, copper from cabinet (DSLAM) to home</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38</a:t>
            </a:fld>
            <a:endParaRPr lang="en-US" altLang="x-none" sz="1600" dirty="0">
              <a:latin typeface="Tahoma" charset="0"/>
            </a:endParaRPr>
          </a:p>
        </p:txBody>
      </p:sp>
      <p:grpSp>
        <p:nvGrpSpPr>
          <p:cNvPr id="11" name="Group 7">
            <a:extLst>
              <a:ext uri="{FF2B5EF4-FFF2-40B4-BE49-F238E27FC236}">
                <a16:creationId xmlns:a16="http://schemas.microsoft.com/office/drawing/2014/main" id="{EDA4B0EA-E936-4747-B260-A800AAABB028}"/>
              </a:ext>
            </a:extLst>
          </p:cNvPr>
          <p:cNvGrpSpPr>
            <a:grpSpLocks/>
          </p:cNvGrpSpPr>
          <p:nvPr/>
        </p:nvGrpSpPr>
        <p:grpSpPr bwMode="auto">
          <a:xfrm>
            <a:off x="1174348" y="2880340"/>
            <a:ext cx="6324600" cy="3616325"/>
            <a:chOff x="844550" y="3698575"/>
            <a:chExt cx="5334000" cy="2622850"/>
          </a:xfrm>
        </p:grpSpPr>
        <p:pic>
          <p:nvPicPr>
            <p:cNvPr id="12" name="Picture 2">
              <a:extLst>
                <a:ext uri="{FF2B5EF4-FFF2-40B4-BE49-F238E27FC236}">
                  <a16:creationId xmlns:a16="http://schemas.microsoft.com/office/drawing/2014/main" id="{71EF4487-C488-0E4E-9C75-2C34985B2B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3">
              <a:extLst>
                <a:ext uri="{FF2B5EF4-FFF2-40B4-BE49-F238E27FC236}">
                  <a16:creationId xmlns:a16="http://schemas.microsoft.com/office/drawing/2014/main" id="{2E144AE8-244A-A043-B8E0-5646D2B0AA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4">
              <a:extLst>
                <a:ext uri="{FF2B5EF4-FFF2-40B4-BE49-F238E27FC236}">
                  <a16:creationId xmlns:a16="http://schemas.microsoft.com/office/drawing/2014/main" id="{68C6F95E-2897-3947-822A-B20DC682095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AFF89E63-2C49-EE43-8427-B5D6DAE48B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76538" y="2064031"/>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9">
            <a:extLst>
              <a:ext uri="{FF2B5EF4-FFF2-40B4-BE49-F238E27FC236}">
                <a16:creationId xmlns:a16="http://schemas.microsoft.com/office/drawing/2014/main" id="{1E10072C-6C1F-B543-B6B3-A32F65838FAA}"/>
              </a:ext>
            </a:extLst>
          </p:cNvPr>
          <p:cNvSpPr>
            <a:spLocks noChangeArrowheads="1"/>
          </p:cNvSpPr>
          <p:nvPr/>
        </p:nvSpPr>
        <p:spPr bwMode="auto">
          <a:xfrm>
            <a:off x="9044887" y="4104291"/>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10407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39</a:t>
            </a:fld>
            <a:endParaRPr lang="en-US" altLang="x-none" sz="1600" dirty="0">
              <a:latin typeface="Tahoma" charset="0"/>
            </a:endParaRPr>
          </a:p>
        </p:txBody>
      </p:sp>
      <p:pic>
        <p:nvPicPr>
          <p:cNvPr id="11" name="Picture 10">
            <a:extLst>
              <a:ext uri="{FF2B5EF4-FFF2-40B4-BE49-F238E27FC236}">
                <a16:creationId xmlns:a16="http://schemas.microsoft.com/office/drawing/2014/main" id="{1CE81C18-B308-6E4A-9C17-77AB51EBE2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6499" y="1061065"/>
            <a:ext cx="9156700" cy="4978400"/>
          </a:xfrm>
          <a:prstGeom prst="rect">
            <a:avLst/>
          </a:prstGeom>
        </p:spPr>
      </p:pic>
      <p:sp>
        <p:nvSpPr>
          <p:cNvPr id="12" name="Rectangle 11">
            <a:extLst>
              <a:ext uri="{FF2B5EF4-FFF2-40B4-BE49-F238E27FC236}">
                <a16:creationId xmlns:a16="http://schemas.microsoft.com/office/drawing/2014/main" id="{622727D8-78B0-084F-B85C-7C0C73A16696}"/>
              </a:ext>
            </a:extLst>
          </p:cNvPr>
          <p:cNvSpPr/>
          <p:nvPr/>
        </p:nvSpPr>
        <p:spPr>
          <a:xfrm>
            <a:off x="1339472" y="6083399"/>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39470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Why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study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computer</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networks?</a:t>
            </a:r>
            <a:endParaRPr lang="en-US" altLang="x-none" sz="28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a:t>
            </a:fld>
            <a:endParaRPr lang="en-US" altLang="x-none" sz="1600" dirty="0">
              <a:latin typeface="Tahoma" charset="0"/>
            </a:endParaRPr>
          </a:p>
        </p:txBody>
      </p:sp>
    </p:spTree>
    <p:extLst>
      <p:ext uri="{BB962C8B-B14F-4D97-AF65-F5344CB8AC3E}">
        <p14:creationId xmlns:p14="http://schemas.microsoft.com/office/powerpoint/2010/main" val="18588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40</a:t>
            </a:fld>
            <a:endParaRPr lang="en-US" altLang="x-none" sz="1600" dirty="0">
              <a:latin typeface="Tahoma" charset="0"/>
            </a:endParaRPr>
          </a:p>
        </p:txBody>
      </p:sp>
      <p:pic>
        <p:nvPicPr>
          <p:cNvPr id="6" name="Picture 5">
            <a:extLst>
              <a:ext uri="{FF2B5EF4-FFF2-40B4-BE49-F238E27FC236}">
                <a16:creationId xmlns:a16="http://schemas.microsoft.com/office/drawing/2014/main" id="{CDBD5467-53A1-BB41-922A-CB57221DCB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0112" y="972781"/>
            <a:ext cx="6400800" cy="5285337"/>
          </a:xfrm>
          <a:prstGeom prst="rect">
            <a:avLst/>
          </a:prstGeom>
        </p:spPr>
      </p:pic>
      <p:sp>
        <p:nvSpPr>
          <p:cNvPr id="8" name="Rectangle 7">
            <a:extLst>
              <a:ext uri="{FF2B5EF4-FFF2-40B4-BE49-F238E27FC236}">
                <a16:creationId xmlns:a16="http://schemas.microsoft.com/office/drawing/2014/main" id="{A5F2BFC2-544C-6C4D-8E30-7381F9978BEB}"/>
              </a:ext>
            </a:extLst>
          </p:cNvPr>
          <p:cNvSpPr/>
          <p:nvPr/>
        </p:nvSpPr>
        <p:spPr>
          <a:xfrm>
            <a:off x="1174348" y="6258118"/>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spTree>
    <p:extLst>
      <p:ext uri="{BB962C8B-B14F-4D97-AF65-F5344CB8AC3E}">
        <p14:creationId xmlns:p14="http://schemas.microsoft.com/office/powerpoint/2010/main" val="40087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Campus Network</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41</a:t>
            </a:fld>
            <a:endParaRPr lang="en-US" altLang="x-none" sz="1600" dirty="0">
              <a:latin typeface="Tahoma" charset="0"/>
            </a:endParaRPr>
          </a:p>
        </p:txBody>
      </p:sp>
      <p:sp>
        <p:nvSpPr>
          <p:cNvPr id="9" name="Slide Number Placeholder 5">
            <a:extLst>
              <a:ext uri="{FF2B5EF4-FFF2-40B4-BE49-F238E27FC236}">
                <a16:creationId xmlns:a16="http://schemas.microsoft.com/office/drawing/2014/main" id="{4E405D62-D303-974D-BBB2-C8571A0E245E}"/>
              </a:ext>
            </a:extLst>
          </p:cNvPr>
          <p:cNvSpPr txBox="1">
            <a:spLocks/>
          </p:cNvSpPr>
          <p:nvPr/>
        </p:nvSpPr>
        <p:spPr>
          <a:xfrm>
            <a:off x="8000874" y="6039465"/>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fld id="{BE211381-3747-B44D-AD44-CADC0D9C08D8}" type="slidenum">
              <a:rPr lang="en-US" altLang="x-none" sz="1200" smtClean="0">
                <a:latin typeface="Comic Sans MS" panose="030F0902030302020204" pitchFamily="66" charset="0"/>
              </a:rPr>
              <a:pPr/>
              <a:t>41</a:t>
            </a:fld>
            <a:endParaRPr lang="en-US" altLang="x-none" sz="1200">
              <a:latin typeface="Comic Sans MS" panose="030F0902030302020204" pitchFamily="66" charset="0"/>
            </a:endParaRPr>
          </a:p>
        </p:txBody>
      </p:sp>
      <p:sp>
        <p:nvSpPr>
          <p:cNvPr id="10" name="Rounded Rectangle 9">
            <a:extLst>
              <a:ext uri="{FF2B5EF4-FFF2-40B4-BE49-F238E27FC236}">
                <a16:creationId xmlns:a16="http://schemas.microsoft.com/office/drawing/2014/main" id="{651DCF33-E16C-3645-BB2D-C15B4F8D5E02}"/>
              </a:ext>
            </a:extLst>
          </p:cNvPr>
          <p:cNvSpPr>
            <a:spLocks noChangeArrowheads="1"/>
          </p:cNvSpPr>
          <p:nvPr/>
        </p:nvSpPr>
        <p:spPr bwMode="auto">
          <a:xfrm>
            <a:off x="5698999" y="4861540"/>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1" name="Line 182">
            <a:extLst>
              <a:ext uri="{FF2B5EF4-FFF2-40B4-BE49-F238E27FC236}">
                <a16:creationId xmlns:a16="http://schemas.microsoft.com/office/drawing/2014/main" id="{49F220DF-1EA3-1746-8D00-9BB97B8AD3C3}"/>
              </a:ext>
            </a:extLst>
          </p:cNvPr>
          <p:cNvSpPr>
            <a:spLocks noChangeShapeType="1"/>
          </p:cNvSpPr>
          <p:nvPr/>
        </p:nvSpPr>
        <p:spPr bwMode="auto">
          <a:xfrm>
            <a:off x="6875337" y="4563090"/>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2" name="Rounded Rectangle 11">
            <a:extLst>
              <a:ext uri="{FF2B5EF4-FFF2-40B4-BE49-F238E27FC236}">
                <a16:creationId xmlns:a16="http://schemas.microsoft.com/office/drawing/2014/main" id="{05F8EC85-1E5E-3F4F-BB17-D86AF46CA0E2}"/>
              </a:ext>
            </a:extLst>
          </p:cNvPr>
          <p:cNvSpPr>
            <a:spLocks noChangeArrowheads="1"/>
          </p:cNvSpPr>
          <p:nvPr/>
        </p:nvSpPr>
        <p:spPr bwMode="auto">
          <a:xfrm>
            <a:off x="1395287" y="4880590"/>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3" name="Rectangle 183">
            <a:extLst>
              <a:ext uri="{FF2B5EF4-FFF2-40B4-BE49-F238E27FC236}">
                <a16:creationId xmlns:a16="http://schemas.microsoft.com/office/drawing/2014/main" id="{DF0176E5-574E-5A47-9A60-0B6ECDD3C004}"/>
              </a:ext>
            </a:extLst>
          </p:cNvPr>
          <p:cNvSpPr>
            <a:spLocks noChangeArrowheads="1"/>
          </p:cNvSpPr>
          <p:nvPr/>
        </p:nvSpPr>
        <p:spPr bwMode="auto">
          <a:xfrm>
            <a:off x="3647949" y="4812328"/>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14" name="Line 15">
            <a:extLst>
              <a:ext uri="{FF2B5EF4-FFF2-40B4-BE49-F238E27FC236}">
                <a16:creationId xmlns:a16="http://schemas.microsoft.com/office/drawing/2014/main" id="{2412FCEE-BA71-BF41-9B9A-7724BA6AAD99}"/>
              </a:ext>
            </a:extLst>
          </p:cNvPr>
          <p:cNvSpPr>
            <a:spLocks noChangeShapeType="1"/>
          </p:cNvSpPr>
          <p:nvPr/>
        </p:nvSpPr>
        <p:spPr bwMode="auto">
          <a:xfrm flipH="1">
            <a:off x="1925512" y="2840653"/>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5" name="Line 90">
            <a:extLst>
              <a:ext uri="{FF2B5EF4-FFF2-40B4-BE49-F238E27FC236}">
                <a16:creationId xmlns:a16="http://schemas.microsoft.com/office/drawing/2014/main" id="{F00186DE-1520-4945-85BD-F385242F878A}"/>
              </a:ext>
            </a:extLst>
          </p:cNvPr>
          <p:cNvSpPr>
            <a:spLocks noChangeShapeType="1"/>
          </p:cNvSpPr>
          <p:nvPr/>
        </p:nvSpPr>
        <p:spPr bwMode="auto">
          <a:xfrm>
            <a:off x="3011362" y="275969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6" name="Line 90">
            <a:extLst>
              <a:ext uri="{FF2B5EF4-FFF2-40B4-BE49-F238E27FC236}">
                <a16:creationId xmlns:a16="http://schemas.microsoft.com/office/drawing/2014/main" id="{81EA746E-6C8C-8549-A85F-CEE109671A0A}"/>
              </a:ext>
            </a:extLst>
          </p:cNvPr>
          <p:cNvSpPr>
            <a:spLocks noChangeShapeType="1"/>
          </p:cNvSpPr>
          <p:nvPr/>
        </p:nvSpPr>
        <p:spPr bwMode="auto">
          <a:xfrm flipH="1">
            <a:off x="1911224" y="4037628"/>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7" name="Line 90">
            <a:extLst>
              <a:ext uri="{FF2B5EF4-FFF2-40B4-BE49-F238E27FC236}">
                <a16:creationId xmlns:a16="http://schemas.microsoft.com/office/drawing/2014/main" id="{B3AC93D4-95C6-2D42-B739-A7534B6CE916}"/>
              </a:ext>
            </a:extLst>
          </p:cNvPr>
          <p:cNvSpPr>
            <a:spLocks noChangeShapeType="1"/>
          </p:cNvSpPr>
          <p:nvPr/>
        </p:nvSpPr>
        <p:spPr bwMode="auto">
          <a:xfrm>
            <a:off x="4611562" y="221994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8" name="Line 55">
            <a:extLst>
              <a:ext uri="{FF2B5EF4-FFF2-40B4-BE49-F238E27FC236}">
                <a16:creationId xmlns:a16="http://schemas.microsoft.com/office/drawing/2014/main" id="{056CBFB2-1CF2-EA4E-9B32-695124F531FF}"/>
              </a:ext>
            </a:extLst>
          </p:cNvPr>
          <p:cNvSpPr>
            <a:spLocks noChangeShapeType="1"/>
          </p:cNvSpPr>
          <p:nvPr/>
        </p:nvSpPr>
        <p:spPr bwMode="auto">
          <a:xfrm flipH="1">
            <a:off x="7686549" y="1208703"/>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9" name="Line 55">
            <a:extLst>
              <a:ext uri="{FF2B5EF4-FFF2-40B4-BE49-F238E27FC236}">
                <a16:creationId xmlns:a16="http://schemas.microsoft.com/office/drawing/2014/main" id="{DCB97848-4123-B74A-A3D3-6AF7C8569D48}"/>
              </a:ext>
            </a:extLst>
          </p:cNvPr>
          <p:cNvSpPr>
            <a:spLocks noChangeShapeType="1"/>
          </p:cNvSpPr>
          <p:nvPr/>
        </p:nvSpPr>
        <p:spPr bwMode="auto">
          <a:xfrm flipH="1">
            <a:off x="6710237" y="1578590"/>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20" name="Picture 27">
            <a:extLst>
              <a:ext uri="{FF2B5EF4-FFF2-40B4-BE49-F238E27FC236}">
                <a16:creationId xmlns:a16="http://schemas.microsoft.com/office/drawing/2014/main" id="{B6A4B81A-C02B-494D-81B9-2715106810EB}"/>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474" y="129284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058A409B-BC29-AB44-A7D4-F46BC96312E3}"/>
              </a:ext>
            </a:extLst>
          </p:cNvPr>
          <p:cNvSpPr>
            <a:spLocks noChangeArrowheads="1"/>
          </p:cNvSpPr>
          <p:nvPr/>
        </p:nvSpPr>
        <p:spPr bwMode="auto">
          <a:xfrm>
            <a:off x="3716212" y="4852015"/>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22" name="Line 182">
            <a:extLst>
              <a:ext uri="{FF2B5EF4-FFF2-40B4-BE49-F238E27FC236}">
                <a16:creationId xmlns:a16="http://schemas.microsoft.com/office/drawing/2014/main" id="{FC4BA942-744F-864C-82B5-81D6BFB500CD}"/>
              </a:ext>
            </a:extLst>
          </p:cNvPr>
          <p:cNvSpPr>
            <a:spLocks noChangeShapeType="1"/>
          </p:cNvSpPr>
          <p:nvPr/>
        </p:nvSpPr>
        <p:spPr bwMode="auto">
          <a:xfrm>
            <a:off x="6789612" y="4672628"/>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3" name="Line 85">
            <a:extLst>
              <a:ext uri="{FF2B5EF4-FFF2-40B4-BE49-F238E27FC236}">
                <a16:creationId xmlns:a16="http://schemas.microsoft.com/office/drawing/2014/main" id="{45F87FD6-2AB3-8048-90E9-8EE31EF59B39}"/>
              </a:ext>
            </a:extLst>
          </p:cNvPr>
          <p:cNvSpPr>
            <a:spLocks noChangeShapeType="1"/>
          </p:cNvSpPr>
          <p:nvPr/>
        </p:nvSpPr>
        <p:spPr bwMode="auto">
          <a:xfrm flipH="1">
            <a:off x="6205412" y="4666278"/>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4" name="AutoShape 78">
            <a:extLst>
              <a:ext uri="{FF2B5EF4-FFF2-40B4-BE49-F238E27FC236}">
                <a16:creationId xmlns:a16="http://schemas.microsoft.com/office/drawing/2014/main" id="{433C1DE2-B951-2347-963F-7926F742026D}"/>
              </a:ext>
            </a:extLst>
          </p:cNvPr>
          <p:cNvSpPr>
            <a:spLocks noChangeArrowheads="1"/>
          </p:cNvSpPr>
          <p:nvPr/>
        </p:nvSpPr>
        <p:spPr bwMode="auto">
          <a:xfrm>
            <a:off x="7226174" y="5037753"/>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5" name="AutoShape 117">
            <a:extLst>
              <a:ext uri="{FF2B5EF4-FFF2-40B4-BE49-F238E27FC236}">
                <a16:creationId xmlns:a16="http://schemas.microsoft.com/office/drawing/2014/main" id="{D986810D-331C-1342-A5CE-8ED99D6E49BC}"/>
              </a:ext>
            </a:extLst>
          </p:cNvPr>
          <p:cNvSpPr>
            <a:spLocks noChangeArrowheads="1"/>
          </p:cNvSpPr>
          <p:nvPr/>
        </p:nvSpPr>
        <p:spPr bwMode="auto">
          <a:xfrm>
            <a:off x="5900612" y="5037753"/>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6" name="Cloud">
            <a:extLst>
              <a:ext uri="{FF2B5EF4-FFF2-40B4-BE49-F238E27FC236}">
                <a16:creationId xmlns:a16="http://schemas.microsoft.com/office/drawing/2014/main" id="{87AB4886-8D71-024B-B898-22FF1403B566}"/>
              </a:ext>
            </a:extLst>
          </p:cNvPr>
          <p:cNvSpPr>
            <a:spLocks noChangeAspect="1" noEditPoints="1" noChangeArrowheads="1"/>
          </p:cNvSpPr>
          <p:nvPr/>
        </p:nvSpPr>
        <p:spPr bwMode="auto">
          <a:xfrm>
            <a:off x="8107236" y="927715"/>
            <a:ext cx="2114125"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latin typeface="Comic Sans MS" panose="030F0902030302020204" pitchFamily="66" charset="0"/>
                <a:ea typeface="宋体" charset="0"/>
                <a:cs typeface="宋体" charset="0"/>
              </a:rPr>
              <a:t>Internet</a:t>
            </a:r>
          </a:p>
        </p:txBody>
      </p:sp>
      <p:sp>
        <p:nvSpPr>
          <p:cNvPr id="27" name="Text Box 26">
            <a:extLst>
              <a:ext uri="{FF2B5EF4-FFF2-40B4-BE49-F238E27FC236}">
                <a16:creationId xmlns:a16="http://schemas.microsoft.com/office/drawing/2014/main" id="{1C6E9BBB-2238-7A46-AA21-2D6E35B7F6F2}"/>
              </a:ext>
            </a:extLst>
          </p:cNvPr>
          <p:cNvSpPr txBox="1">
            <a:spLocks noChangeArrowheads="1"/>
          </p:cNvSpPr>
          <p:nvPr/>
        </p:nvSpPr>
        <p:spPr bwMode="auto">
          <a:xfrm>
            <a:off x="6672137" y="1300778"/>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Comic Sans MS" panose="030F0902030302020204" pitchFamily="66" charset="0"/>
                <a:cs typeface="ＭＳ Ｐゴシック" charset="0"/>
              </a:rPr>
              <a:t>CE</a:t>
            </a:r>
          </a:p>
        </p:txBody>
      </p:sp>
      <p:sp>
        <p:nvSpPr>
          <p:cNvPr id="28" name="Line 57">
            <a:extLst>
              <a:ext uri="{FF2B5EF4-FFF2-40B4-BE49-F238E27FC236}">
                <a16:creationId xmlns:a16="http://schemas.microsoft.com/office/drawing/2014/main" id="{C2CD1343-BE54-2A48-A0D5-D7BE7CD221C5}"/>
              </a:ext>
            </a:extLst>
          </p:cNvPr>
          <p:cNvSpPr>
            <a:spLocks noChangeShapeType="1"/>
          </p:cNvSpPr>
          <p:nvPr/>
        </p:nvSpPr>
        <p:spPr bwMode="auto">
          <a:xfrm flipH="1">
            <a:off x="6702299" y="2305665"/>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9" name="Line 87">
            <a:extLst>
              <a:ext uri="{FF2B5EF4-FFF2-40B4-BE49-F238E27FC236}">
                <a16:creationId xmlns:a16="http://schemas.microsoft.com/office/drawing/2014/main" id="{1EF8728C-8972-C745-A153-B1FBC10E8DFB}"/>
              </a:ext>
            </a:extLst>
          </p:cNvPr>
          <p:cNvSpPr>
            <a:spLocks noChangeShapeType="1"/>
          </p:cNvSpPr>
          <p:nvPr/>
        </p:nvSpPr>
        <p:spPr bwMode="auto">
          <a:xfrm>
            <a:off x="4954462" y="1991340"/>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0" name="Rectangle 183">
            <a:extLst>
              <a:ext uri="{FF2B5EF4-FFF2-40B4-BE49-F238E27FC236}">
                <a16:creationId xmlns:a16="http://schemas.microsoft.com/office/drawing/2014/main" id="{9C93B7D5-094A-F14A-9D25-983258A4C197}"/>
              </a:ext>
            </a:extLst>
          </p:cNvPr>
          <p:cNvSpPr>
            <a:spLocks noChangeArrowheads="1"/>
          </p:cNvSpPr>
          <p:nvPr/>
        </p:nvSpPr>
        <p:spPr bwMode="auto">
          <a:xfrm>
            <a:off x="6714999" y="60140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31" name="Line 187">
            <a:extLst>
              <a:ext uri="{FF2B5EF4-FFF2-40B4-BE49-F238E27FC236}">
                <a16:creationId xmlns:a16="http://schemas.microsoft.com/office/drawing/2014/main" id="{07001C52-0743-5E49-9DD0-A7661EF36550}"/>
              </a:ext>
            </a:extLst>
          </p:cNvPr>
          <p:cNvSpPr>
            <a:spLocks noChangeShapeType="1"/>
          </p:cNvSpPr>
          <p:nvPr/>
        </p:nvSpPr>
        <p:spPr bwMode="auto">
          <a:xfrm flipH="1">
            <a:off x="4067049" y="4642465"/>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2" name="Line 188">
            <a:extLst>
              <a:ext uri="{FF2B5EF4-FFF2-40B4-BE49-F238E27FC236}">
                <a16:creationId xmlns:a16="http://schemas.microsoft.com/office/drawing/2014/main" id="{45FFCC0E-9339-F048-9A41-214CD2FB22F2}"/>
              </a:ext>
            </a:extLst>
          </p:cNvPr>
          <p:cNvSpPr>
            <a:spLocks noChangeShapeType="1"/>
          </p:cNvSpPr>
          <p:nvPr/>
        </p:nvSpPr>
        <p:spPr bwMode="auto">
          <a:xfrm>
            <a:off x="4619499" y="4642465"/>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3" name="Rectangle 189">
            <a:extLst>
              <a:ext uri="{FF2B5EF4-FFF2-40B4-BE49-F238E27FC236}">
                <a16:creationId xmlns:a16="http://schemas.microsoft.com/office/drawing/2014/main" id="{E6B729BE-EF3F-8D4B-A2F6-E31C93D0DC40}"/>
              </a:ext>
            </a:extLst>
          </p:cNvPr>
          <p:cNvSpPr>
            <a:spLocks noChangeArrowheads="1"/>
          </p:cNvSpPr>
          <p:nvPr/>
        </p:nvSpPr>
        <p:spPr bwMode="auto">
          <a:xfrm>
            <a:off x="7092824" y="1846878"/>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F1 (Firewall)</a:t>
            </a:r>
          </a:p>
        </p:txBody>
      </p:sp>
      <p:sp>
        <p:nvSpPr>
          <p:cNvPr id="34" name="Rectangle 190">
            <a:extLst>
              <a:ext uri="{FF2B5EF4-FFF2-40B4-BE49-F238E27FC236}">
                <a16:creationId xmlns:a16="http://schemas.microsoft.com/office/drawing/2014/main" id="{23C30BDB-C082-754A-923C-347A1D0D9C3E}"/>
              </a:ext>
            </a:extLst>
          </p:cNvPr>
          <p:cNvSpPr>
            <a:spLocks noChangeArrowheads="1"/>
          </p:cNvSpPr>
          <p:nvPr/>
        </p:nvSpPr>
        <p:spPr bwMode="auto">
          <a:xfrm>
            <a:off x="7110287" y="24707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S1</a:t>
            </a:r>
          </a:p>
        </p:txBody>
      </p:sp>
      <p:sp>
        <p:nvSpPr>
          <p:cNvPr id="35" name="Rectangle 191">
            <a:extLst>
              <a:ext uri="{FF2B5EF4-FFF2-40B4-BE49-F238E27FC236}">
                <a16:creationId xmlns:a16="http://schemas.microsoft.com/office/drawing/2014/main" id="{D3FE1D44-BC9E-9C4C-90C3-14DD12A881C3}"/>
              </a:ext>
            </a:extLst>
          </p:cNvPr>
          <p:cNvSpPr>
            <a:spLocks noChangeArrowheads="1"/>
          </p:cNvSpPr>
          <p:nvPr/>
        </p:nvSpPr>
        <p:spPr bwMode="auto">
          <a:xfrm>
            <a:off x="7126162" y="3116878"/>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LB1 (Load balancer)</a:t>
            </a:r>
          </a:p>
        </p:txBody>
      </p:sp>
      <p:sp>
        <p:nvSpPr>
          <p:cNvPr id="36" name="Rectangle 192">
            <a:extLst>
              <a:ext uri="{FF2B5EF4-FFF2-40B4-BE49-F238E27FC236}">
                <a16:creationId xmlns:a16="http://schemas.microsoft.com/office/drawing/2014/main" id="{17F6A765-5808-CA45-B1D1-555D133981E4}"/>
              </a:ext>
            </a:extLst>
          </p:cNvPr>
          <p:cNvSpPr>
            <a:spLocks noChangeArrowheads="1"/>
          </p:cNvSpPr>
          <p:nvPr/>
        </p:nvSpPr>
        <p:spPr bwMode="auto">
          <a:xfrm>
            <a:off x="7022974" y="3823315"/>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IPS1 (Intrusion prevention)</a:t>
            </a:r>
          </a:p>
          <a:p>
            <a:pPr defTabSz="814388">
              <a:defRPr/>
            </a:pPr>
            <a:endParaRPr lang="en-US" altLang="zh-CN" sz="1400" baseline="-25000" dirty="0">
              <a:latin typeface="Comic Sans MS" panose="030F0902030302020204" pitchFamily="66" charset="0"/>
              <a:ea typeface="宋体" charset="0"/>
              <a:cs typeface="宋体" charset="0"/>
            </a:endParaRPr>
          </a:p>
        </p:txBody>
      </p:sp>
      <p:sp>
        <p:nvSpPr>
          <p:cNvPr id="37" name="Rectangle 193">
            <a:extLst>
              <a:ext uri="{FF2B5EF4-FFF2-40B4-BE49-F238E27FC236}">
                <a16:creationId xmlns:a16="http://schemas.microsoft.com/office/drawing/2014/main" id="{68DFAE1D-58FF-6C4B-97FC-7E47E1D1822F}"/>
              </a:ext>
            </a:extLst>
          </p:cNvPr>
          <p:cNvSpPr>
            <a:spLocks noChangeArrowheads="1"/>
          </p:cNvSpPr>
          <p:nvPr/>
        </p:nvSpPr>
        <p:spPr bwMode="auto">
          <a:xfrm>
            <a:off x="5051299" y="16770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F2</a:t>
            </a:r>
          </a:p>
        </p:txBody>
      </p:sp>
      <p:sp>
        <p:nvSpPr>
          <p:cNvPr id="38" name="Rectangle 194">
            <a:extLst>
              <a:ext uri="{FF2B5EF4-FFF2-40B4-BE49-F238E27FC236}">
                <a16:creationId xmlns:a16="http://schemas.microsoft.com/office/drawing/2014/main" id="{1BB7DEDE-2C39-FC42-B4C2-828A63267509}"/>
              </a:ext>
            </a:extLst>
          </p:cNvPr>
          <p:cNvSpPr>
            <a:spLocks noChangeArrowheads="1"/>
          </p:cNvSpPr>
          <p:nvPr/>
        </p:nvSpPr>
        <p:spPr bwMode="auto">
          <a:xfrm>
            <a:off x="5043362" y="24326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S2</a:t>
            </a:r>
          </a:p>
        </p:txBody>
      </p:sp>
      <p:sp>
        <p:nvSpPr>
          <p:cNvPr id="39" name="Rectangle 195">
            <a:extLst>
              <a:ext uri="{FF2B5EF4-FFF2-40B4-BE49-F238E27FC236}">
                <a16:creationId xmlns:a16="http://schemas.microsoft.com/office/drawing/2014/main" id="{83ED66BB-0FD0-DC43-9E08-1BB59D64D268}"/>
              </a:ext>
            </a:extLst>
          </p:cNvPr>
          <p:cNvSpPr>
            <a:spLocks noChangeArrowheads="1"/>
          </p:cNvSpPr>
          <p:nvPr/>
        </p:nvSpPr>
        <p:spPr bwMode="auto">
          <a:xfrm>
            <a:off x="5052887" y="30168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LB2</a:t>
            </a:r>
          </a:p>
        </p:txBody>
      </p:sp>
      <p:sp>
        <p:nvSpPr>
          <p:cNvPr id="40" name="Rectangle 196">
            <a:extLst>
              <a:ext uri="{FF2B5EF4-FFF2-40B4-BE49-F238E27FC236}">
                <a16:creationId xmlns:a16="http://schemas.microsoft.com/office/drawing/2014/main" id="{9A09E1ED-CC78-0248-B573-404103C1E57C}"/>
              </a:ext>
            </a:extLst>
          </p:cNvPr>
          <p:cNvSpPr>
            <a:spLocks noChangeArrowheads="1"/>
          </p:cNvSpPr>
          <p:nvPr/>
        </p:nvSpPr>
        <p:spPr bwMode="auto">
          <a:xfrm>
            <a:off x="5033837" y="36915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IPS2</a:t>
            </a:r>
          </a:p>
        </p:txBody>
      </p:sp>
      <p:sp>
        <p:nvSpPr>
          <p:cNvPr id="41" name="Rectangle 197">
            <a:extLst>
              <a:ext uri="{FF2B5EF4-FFF2-40B4-BE49-F238E27FC236}">
                <a16:creationId xmlns:a16="http://schemas.microsoft.com/office/drawing/2014/main" id="{E55C1B48-EF17-AA44-B623-82BBAEB56D21}"/>
              </a:ext>
            </a:extLst>
          </p:cNvPr>
          <p:cNvSpPr>
            <a:spLocks noChangeArrowheads="1"/>
          </p:cNvSpPr>
          <p:nvPr/>
        </p:nvSpPr>
        <p:spPr bwMode="auto">
          <a:xfrm>
            <a:off x="7080124" y="43567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S3</a:t>
            </a:r>
          </a:p>
        </p:txBody>
      </p:sp>
      <p:sp>
        <p:nvSpPr>
          <p:cNvPr id="42" name="Rectangle 198">
            <a:extLst>
              <a:ext uri="{FF2B5EF4-FFF2-40B4-BE49-F238E27FC236}">
                <a16:creationId xmlns:a16="http://schemas.microsoft.com/office/drawing/2014/main" id="{3E65775E-9576-D04F-88DA-4CCF3EDEEE28}"/>
              </a:ext>
            </a:extLst>
          </p:cNvPr>
          <p:cNvSpPr>
            <a:spLocks noChangeArrowheads="1"/>
          </p:cNvSpPr>
          <p:nvPr/>
        </p:nvSpPr>
        <p:spPr bwMode="auto">
          <a:xfrm>
            <a:off x="5016374" y="42614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S4</a:t>
            </a:r>
          </a:p>
        </p:txBody>
      </p:sp>
      <p:pic>
        <p:nvPicPr>
          <p:cNvPr id="43" name="Picture 19">
            <a:extLst>
              <a:ext uri="{FF2B5EF4-FFF2-40B4-BE49-F238E27FC236}">
                <a16:creationId xmlns:a16="http://schemas.microsoft.com/office/drawing/2014/main" id="{940F01D4-3853-4D4E-9491-2155190850A3}"/>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8287" y="31660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
            <a:extLst>
              <a:ext uri="{FF2B5EF4-FFF2-40B4-BE49-F238E27FC236}">
                <a16:creationId xmlns:a16="http://schemas.microsoft.com/office/drawing/2014/main" id="{C88B4F96-E188-2E4E-B16D-C8507078AF97}"/>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9137" y="31311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 descr="Detector">
            <a:extLst>
              <a:ext uri="{FF2B5EF4-FFF2-40B4-BE49-F238E27FC236}">
                <a16:creationId xmlns:a16="http://schemas.microsoft.com/office/drawing/2014/main" id="{E8F86B17-6A22-054F-A706-523F012C9F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59137" y="37788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IOSfirewall">
            <a:extLst>
              <a:ext uri="{FF2B5EF4-FFF2-40B4-BE49-F238E27FC236}">
                <a16:creationId xmlns:a16="http://schemas.microsoft.com/office/drawing/2014/main" id="{DD21050B-2A9B-A344-B653-CE86D4BCBA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32162" y="183417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 descr="Detector">
            <a:extLst>
              <a:ext uri="{FF2B5EF4-FFF2-40B4-BE49-F238E27FC236}">
                <a16:creationId xmlns:a16="http://schemas.microsoft.com/office/drawing/2014/main" id="{4255E36E-880A-B24A-B151-E8FDE6AAEF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8287" y="38137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9">
            <a:extLst>
              <a:ext uri="{FF2B5EF4-FFF2-40B4-BE49-F238E27FC236}">
                <a16:creationId xmlns:a16="http://schemas.microsoft.com/office/drawing/2014/main" id="{1880B548-4E2C-854E-AF3E-45C0197DC5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59137" y="255490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9">
            <a:extLst>
              <a:ext uri="{FF2B5EF4-FFF2-40B4-BE49-F238E27FC236}">
                <a16:creationId xmlns:a16="http://schemas.microsoft.com/office/drawing/2014/main" id="{068857D8-E76D-2C40-9578-4E87BC09712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149" y="438529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a:extLst>
              <a:ext uri="{FF2B5EF4-FFF2-40B4-BE49-F238E27FC236}">
                <a16:creationId xmlns:a16="http://schemas.microsoft.com/office/drawing/2014/main" id="{53AB9683-E66C-1D46-8DC5-68874836EE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03837" y="439005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3">
            <a:extLst>
              <a:ext uri="{FF2B5EF4-FFF2-40B4-BE49-F238E27FC236}">
                <a16:creationId xmlns:a16="http://schemas.microsoft.com/office/drawing/2014/main" id="{50330CA2-B039-F749-89A6-9998889EEB78}"/>
              </a:ext>
            </a:extLst>
          </p:cNvPr>
          <p:cNvSpPr>
            <a:spLocks noChangeArrowheads="1"/>
          </p:cNvSpPr>
          <p:nvPr/>
        </p:nvSpPr>
        <p:spPr bwMode="auto">
          <a:xfrm>
            <a:off x="5875212" y="5798165"/>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300</a:t>
            </a:r>
          </a:p>
        </p:txBody>
      </p:sp>
      <p:sp>
        <p:nvSpPr>
          <p:cNvPr id="52" name="Rectangle 23">
            <a:extLst>
              <a:ext uri="{FF2B5EF4-FFF2-40B4-BE49-F238E27FC236}">
                <a16:creationId xmlns:a16="http://schemas.microsoft.com/office/drawing/2014/main" id="{4A6FD11B-2AB0-2148-9760-B5DABA2FBE88}"/>
              </a:ext>
            </a:extLst>
          </p:cNvPr>
          <p:cNvSpPr>
            <a:spLocks noChangeArrowheads="1"/>
          </p:cNvSpPr>
          <p:nvPr/>
        </p:nvSpPr>
        <p:spPr bwMode="auto">
          <a:xfrm>
            <a:off x="7207124" y="5812453"/>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400</a:t>
            </a:r>
          </a:p>
        </p:txBody>
      </p:sp>
      <p:sp>
        <p:nvSpPr>
          <p:cNvPr id="53" name="Line 57">
            <a:extLst>
              <a:ext uri="{FF2B5EF4-FFF2-40B4-BE49-F238E27FC236}">
                <a16:creationId xmlns:a16="http://schemas.microsoft.com/office/drawing/2014/main" id="{723D8E2C-1087-BD41-B7FA-AE4EDB734EE6}"/>
              </a:ext>
            </a:extLst>
          </p:cNvPr>
          <p:cNvSpPr>
            <a:spLocks noChangeShapeType="1"/>
          </p:cNvSpPr>
          <p:nvPr/>
        </p:nvSpPr>
        <p:spPr bwMode="auto">
          <a:xfrm>
            <a:off x="6692774" y="2835890"/>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54" name="Picture 189">
            <a:extLst>
              <a:ext uri="{FF2B5EF4-FFF2-40B4-BE49-F238E27FC236}">
                <a16:creationId xmlns:a16="http://schemas.microsoft.com/office/drawing/2014/main" id="{C7547F55-080D-ED43-9173-E365C20352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174" y="258982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IOSfirewall">
            <a:extLst>
              <a:ext uri="{FF2B5EF4-FFF2-40B4-BE49-F238E27FC236}">
                <a16:creationId xmlns:a16="http://schemas.microsoft.com/office/drawing/2014/main" id="{A154FB06-B75C-204E-88A4-21FC4F7D9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2262" y="186910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ine 57">
            <a:extLst>
              <a:ext uri="{FF2B5EF4-FFF2-40B4-BE49-F238E27FC236}">
                <a16:creationId xmlns:a16="http://schemas.microsoft.com/office/drawing/2014/main" id="{F6032E52-1C46-7D42-BB14-F200ABE6FE49}"/>
              </a:ext>
            </a:extLst>
          </p:cNvPr>
          <p:cNvSpPr>
            <a:spLocks noChangeShapeType="1"/>
          </p:cNvSpPr>
          <p:nvPr/>
        </p:nvSpPr>
        <p:spPr bwMode="auto">
          <a:xfrm>
            <a:off x="6695949" y="3474065"/>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7" name="Line 57">
            <a:extLst>
              <a:ext uri="{FF2B5EF4-FFF2-40B4-BE49-F238E27FC236}">
                <a16:creationId xmlns:a16="http://schemas.microsoft.com/office/drawing/2014/main" id="{BFC673E7-BFF5-F34D-AD34-34ACCC6235DC}"/>
              </a:ext>
            </a:extLst>
          </p:cNvPr>
          <p:cNvSpPr>
            <a:spLocks noChangeShapeType="1"/>
          </p:cNvSpPr>
          <p:nvPr/>
        </p:nvSpPr>
        <p:spPr bwMode="auto">
          <a:xfrm>
            <a:off x="6699124" y="4059853"/>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8" name="Rectangle 183">
            <a:extLst>
              <a:ext uri="{FF2B5EF4-FFF2-40B4-BE49-F238E27FC236}">
                <a16:creationId xmlns:a16="http://schemas.microsoft.com/office/drawing/2014/main" id="{DCD835F8-C5F3-D24C-AAAF-BFBBDD7F2A18}"/>
              </a:ext>
            </a:extLst>
          </p:cNvPr>
          <p:cNvSpPr>
            <a:spLocks noChangeArrowheads="1"/>
          </p:cNvSpPr>
          <p:nvPr/>
        </p:nvSpPr>
        <p:spPr bwMode="auto">
          <a:xfrm>
            <a:off x="4268662" y="59902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Tier-2</a:t>
            </a:r>
          </a:p>
        </p:txBody>
      </p:sp>
      <p:sp>
        <p:nvSpPr>
          <p:cNvPr id="59" name="Line 15">
            <a:extLst>
              <a:ext uri="{FF2B5EF4-FFF2-40B4-BE49-F238E27FC236}">
                <a16:creationId xmlns:a16="http://schemas.microsoft.com/office/drawing/2014/main" id="{F51FA0D1-C353-2F4B-B29D-B1C9B7959251}"/>
              </a:ext>
            </a:extLst>
          </p:cNvPr>
          <p:cNvSpPr>
            <a:spLocks noChangeShapeType="1"/>
          </p:cNvSpPr>
          <p:nvPr/>
        </p:nvSpPr>
        <p:spPr bwMode="auto">
          <a:xfrm flipH="1">
            <a:off x="3116137" y="2005628"/>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60" name="Rectangle 23">
            <a:extLst>
              <a:ext uri="{FF2B5EF4-FFF2-40B4-BE49-F238E27FC236}">
                <a16:creationId xmlns:a16="http://schemas.microsoft.com/office/drawing/2014/main" id="{57DA0028-CF67-D744-8CB1-05A077BD051B}"/>
              </a:ext>
            </a:extLst>
          </p:cNvPr>
          <p:cNvSpPr>
            <a:spLocks noChangeArrowheads="1"/>
          </p:cNvSpPr>
          <p:nvPr/>
        </p:nvSpPr>
        <p:spPr bwMode="auto">
          <a:xfrm>
            <a:off x="2677987" y="5755303"/>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100</a:t>
            </a:r>
          </a:p>
        </p:txBody>
      </p:sp>
      <p:sp>
        <p:nvSpPr>
          <p:cNvPr id="61" name="Rectangle 30">
            <a:extLst>
              <a:ext uri="{FF2B5EF4-FFF2-40B4-BE49-F238E27FC236}">
                <a16:creationId xmlns:a16="http://schemas.microsoft.com/office/drawing/2014/main" id="{66B2A76D-42C6-654B-81A5-D5A9139F7EBF}"/>
              </a:ext>
            </a:extLst>
          </p:cNvPr>
          <p:cNvSpPr>
            <a:spLocks noChangeArrowheads="1"/>
          </p:cNvSpPr>
          <p:nvPr/>
        </p:nvSpPr>
        <p:spPr bwMode="auto">
          <a:xfrm>
            <a:off x="2155699" y="2545378"/>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R1</a:t>
            </a:r>
          </a:p>
        </p:txBody>
      </p:sp>
      <p:sp>
        <p:nvSpPr>
          <p:cNvPr id="62" name="Rectangle 31">
            <a:extLst>
              <a:ext uri="{FF2B5EF4-FFF2-40B4-BE49-F238E27FC236}">
                <a16:creationId xmlns:a16="http://schemas.microsoft.com/office/drawing/2014/main" id="{E07C4B24-F021-F540-8062-630910C91071}"/>
              </a:ext>
            </a:extLst>
          </p:cNvPr>
          <p:cNvSpPr>
            <a:spLocks noChangeArrowheads="1"/>
          </p:cNvSpPr>
          <p:nvPr/>
        </p:nvSpPr>
        <p:spPr bwMode="auto">
          <a:xfrm>
            <a:off x="3441574" y="4270990"/>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S5</a:t>
            </a:r>
          </a:p>
        </p:txBody>
      </p:sp>
      <p:sp>
        <p:nvSpPr>
          <p:cNvPr id="63" name="Rectangle 36">
            <a:extLst>
              <a:ext uri="{FF2B5EF4-FFF2-40B4-BE49-F238E27FC236}">
                <a16:creationId xmlns:a16="http://schemas.microsoft.com/office/drawing/2014/main" id="{A0FC183B-044F-2F43-B9AD-9EF1B0CB345D}"/>
              </a:ext>
            </a:extLst>
          </p:cNvPr>
          <p:cNvSpPr>
            <a:spLocks noChangeArrowheads="1"/>
          </p:cNvSpPr>
          <p:nvPr/>
        </p:nvSpPr>
        <p:spPr bwMode="auto">
          <a:xfrm>
            <a:off x="2285874" y="3696315"/>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IPS3</a:t>
            </a:r>
          </a:p>
        </p:txBody>
      </p:sp>
      <p:pic>
        <p:nvPicPr>
          <p:cNvPr id="64" name="Picture 31" descr="Detector">
            <a:extLst>
              <a:ext uri="{FF2B5EF4-FFF2-40B4-BE49-F238E27FC236}">
                <a16:creationId xmlns:a16="http://schemas.microsoft.com/office/drawing/2014/main" id="{AF1D240F-AD84-5B49-B2FB-8014CE37CC6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08012" y="375664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89">
            <a:extLst>
              <a:ext uri="{FF2B5EF4-FFF2-40B4-BE49-F238E27FC236}">
                <a16:creationId xmlns:a16="http://schemas.microsoft.com/office/drawing/2014/main" id="{0CCEAF9A-DE03-9F45-90AC-753EE788FE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7037" y="436306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89">
            <a:extLst>
              <a:ext uri="{FF2B5EF4-FFF2-40B4-BE49-F238E27FC236}">
                <a16:creationId xmlns:a16="http://schemas.microsoft.com/office/drawing/2014/main" id="{94AED556-B3A0-6F43-B29B-7E4B7785143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5624" y="435671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5">
            <a:extLst>
              <a:ext uri="{FF2B5EF4-FFF2-40B4-BE49-F238E27FC236}">
                <a16:creationId xmlns:a16="http://schemas.microsoft.com/office/drawing/2014/main" id="{6B3EF2C9-3D2E-3447-8CF6-6F93F50FB0E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974" y="253109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AutoShape 78">
            <a:extLst>
              <a:ext uri="{FF2B5EF4-FFF2-40B4-BE49-F238E27FC236}">
                <a16:creationId xmlns:a16="http://schemas.microsoft.com/office/drawing/2014/main" id="{45342781-233B-2146-AF12-8C041798941A}"/>
              </a:ext>
            </a:extLst>
          </p:cNvPr>
          <p:cNvSpPr>
            <a:spLocks noChangeArrowheads="1"/>
          </p:cNvSpPr>
          <p:nvPr/>
        </p:nvSpPr>
        <p:spPr bwMode="auto">
          <a:xfrm>
            <a:off x="1557212" y="5036165"/>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69" name="AutoShape 117">
            <a:extLst>
              <a:ext uri="{FF2B5EF4-FFF2-40B4-BE49-F238E27FC236}">
                <a16:creationId xmlns:a16="http://schemas.microsoft.com/office/drawing/2014/main" id="{F648A3FA-7877-4A41-A2C3-EF0EA7ADEE66}"/>
              </a:ext>
            </a:extLst>
          </p:cNvPr>
          <p:cNvSpPr>
            <a:spLocks noChangeArrowheads="1"/>
          </p:cNvSpPr>
          <p:nvPr/>
        </p:nvSpPr>
        <p:spPr bwMode="auto">
          <a:xfrm>
            <a:off x="2668462" y="5037753"/>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70" name="Rectangle 89">
            <a:extLst>
              <a:ext uri="{FF2B5EF4-FFF2-40B4-BE49-F238E27FC236}">
                <a16:creationId xmlns:a16="http://schemas.microsoft.com/office/drawing/2014/main" id="{C271B35F-F07D-9C4D-8987-9CE48DB2E54D}"/>
              </a:ext>
            </a:extLst>
          </p:cNvPr>
          <p:cNvSpPr>
            <a:spLocks noChangeArrowheads="1"/>
          </p:cNvSpPr>
          <p:nvPr/>
        </p:nvSpPr>
        <p:spPr bwMode="auto">
          <a:xfrm>
            <a:off x="1542924" y="5760065"/>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200</a:t>
            </a:r>
          </a:p>
        </p:txBody>
      </p:sp>
      <p:sp>
        <p:nvSpPr>
          <p:cNvPr id="71" name="Rectangle 183">
            <a:extLst>
              <a:ext uri="{FF2B5EF4-FFF2-40B4-BE49-F238E27FC236}">
                <a16:creationId xmlns:a16="http://schemas.microsoft.com/office/drawing/2014/main" id="{7620E039-5388-C74E-8546-76D080D4E014}"/>
              </a:ext>
            </a:extLst>
          </p:cNvPr>
          <p:cNvSpPr>
            <a:spLocks noChangeArrowheads="1"/>
          </p:cNvSpPr>
          <p:nvPr/>
        </p:nvSpPr>
        <p:spPr bwMode="auto">
          <a:xfrm>
            <a:off x="2171574" y="6015653"/>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a:t>
            </a:r>
            <a:r>
              <a:rPr lang="en-US" sz="1400" kern="0" dirty="0" err="1">
                <a:latin typeface="Comic Sans MS" panose="030F0902030302020204" pitchFamily="66" charset="0"/>
                <a:ea typeface="ＭＳ Ｐゴシック" charset="0"/>
                <a:cs typeface="ＭＳ Ｐゴシック" charset="0"/>
              </a:rPr>
              <a:t>ier</a:t>
            </a:r>
            <a:r>
              <a:rPr lang="en-US" sz="1400" kern="0" dirty="0">
                <a:latin typeface="Comic Sans MS" panose="030F0902030302020204" pitchFamily="66" charset="0"/>
                <a:ea typeface="ＭＳ Ｐゴシック" charset="0"/>
                <a:cs typeface="ＭＳ Ｐゴシック" charset="0"/>
              </a:rPr>
              <a:t>-3</a:t>
            </a:r>
          </a:p>
        </p:txBody>
      </p:sp>
      <p:pic>
        <p:nvPicPr>
          <p:cNvPr id="72" name="Picture 13" descr="MCj04316160000[1]">
            <a:extLst>
              <a:ext uri="{FF2B5EF4-FFF2-40B4-BE49-F238E27FC236}">
                <a16:creationId xmlns:a16="http://schemas.microsoft.com/office/drawing/2014/main" id="{B814C3E9-0916-4E4D-8DAF-9DA489E3E87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07137" y="51488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3" descr="MCj04316160000[1]">
            <a:extLst>
              <a:ext uri="{FF2B5EF4-FFF2-40B4-BE49-F238E27FC236}">
                <a16:creationId xmlns:a16="http://schemas.microsoft.com/office/drawing/2014/main" id="{BF8AFB42-F95D-984B-9E4C-5B9D7103E97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2126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descr="MCj04316160000[1]">
            <a:extLst>
              <a:ext uri="{FF2B5EF4-FFF2-40B4-BE49-F238E27FC236}">
                <a16:creationId xmlns:a16="http://schemas.microsoft.com/office/drawing/2014/main" id="{0E2D4784-699F-4B49-8072-16D1CB3B7C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6371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descr="MCj04316160000[1]">
            <a:extLst>
              <a:ext uri="{FF2B5EF4-FFF2-40B4-BE49-F238E27FC236}">
                <a16:creationId xmlns:a16="http://schemas.microsoft.com/office/drawing/2014/main" id="{C8D33F50-9EFA-8B44-AE66-D4B66901716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12774" y="5152053"/>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descr="MCj04316160000[1]">
            <a:extLst>
              <a:ext uri="{FF2B5EF4-FFF2-40B4-BE49-F238E27FC236}">
                <a16:creationId xmlns:a16="http://schemas.microsoft.com/office/drawing/2014/main" id="{26D0C163-684C-0B4D-A86E-4DD3049FE4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0362" y="5101253"/>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descr="MCj04316160000[1]">
            <a:extLst>
              <a:ext uri="{FF2B5EF4-FFF2-40B4-BE49-F238E27FC236}">
                <a16:creationId xmlns:a16="http://schemas.microsoft.com/office/drawing/2014/main" id="{45CEE57D-7D87-604A-AF74-056AEAB63CC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21112" y="50853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3" descr="MCj04316160000[1]">
            <a:extLst>
              <a:ext uri="{FF2B5EF4-FFF2-40B4-BE49-F238E27FC236}">
                <a16:creationId xmlns:a16="http://schemas.microsoft.com/office/drawing/2014/main" id="{2D87B898-29F3-894B-8267-AE394867BA9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96174" y="5118715"/>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3">
            <a:extLst>
              <a:ext uri="{FF2B5EF4-FFF2-40B4-BE49-F238E27FC236}">
                <a16:creationId xmlns:a16="http://schemas.microsoft.com/office/drawing/2014/main" id="{6C4B8046-B816-FB4A-8051-155C656D2A92}"/>
              </a:ext>
            </a:extLst>
          </p:cNvPr>
          <p:cNvSpPr>
            <a:spLocks noChangeArrowheads="1"/>
          </p:cNvSpPr>
          <p:nvPr/>
        </p:nvSpPr>
        <p:spPr bwMode="auto">
          <a:xfrm>
            <a:off x="8478712" y="5796578"/>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Logger</a:t>
            </a:r>
          </a:p>
        </p:txBody>
      </p:sp>
    </p:spTree>
    <p:extLst>
      <p:ext uri="{BB962C8B-B14F-4D97-AF65-F5344CB8AC3E}">
        <p14:creationId xmlns:p14="http://schemas.microsoft.com/office/powerpoint/2010/main" val="17954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42</a:t>
            </a:fld>
            <a:endParaRPr lang="en-US" altLang="x-none" sz="1600" dirty="0">
              <a:latin typeface="Tahoma" charset="0"/>
            </a:endParaRPr>
          </a:p>
        </p:txBody>
      </p:sp>
      <p:pic>
        <p:nvPicPr>
          <p:cNvPr id="9" name="Picture 2">
            <a:extLst>
              <a:ext uri="{FF2B5EF4-FFF2-40B4-BE49-F238E27FC236}">
                <a16:creationId xmlns:a16="http://schemas.microsoft.com/office/drawing/2014/main" id="{EDFCAC78-A2C9-DC4C-BDBB-5BFCFB90CDB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8413" y="98337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AF0938FF-72AC-9C4C-9801-1E4DBAC2E92F}"/>
              </a:ext>
            </a:extLst>
          </p:cNvPr>
          <p:cNvSpPr>
            <a:spLocks noChangeArrowheads="1"/>
          </p:cNvSpPr>
          <p:nvPr/>
        </p:nvSpPr>
        <p:spPr bwMode="auto">
          <a:xfrm>
            <a:off x="898116"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22878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43</a:t>
            </a:fld>
            <a:endParaRPr lang="en-US" altLang="x-none" sz="1600" dirty="0">
              <a:latin typeface="Tahoma" charset="0"/>
            </a:endParaRPr>
          </a:p>
        </p:txBody>
      </p:sp>
      <p:pic>
        <p:nvPicPr>
          <p:cNvPr id="6" name="Picture 1">
            <a:extLst>
              <a:ext uri="{FF2B5EF4-FFF2-40B4-BE49-F238E27FC236}">
                <a16:creationId xmlns:a16="http://schemas.microsoft.com/office/drawing/2014/main" id="{0337D81D-A12C-F74F-AA53-EFEE6E189671}"/>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4651" y="976927"/>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F2866D6A-505E-FD42-A766-6D5AC767E531}"/>
              </a:ext>
            </a:extLst>
          </p:cNvPr>
          <p:cNvSpPr>
            <a:spLocks noChangeArrowheads="1"/>
          </p:cNvSpPr>
          <p:nvPr/>
        </p:nvSpPr>
        <p:spPr bwMode="auto">
          <a:xfrm>
            <a:off x="762314"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9377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Foundation of 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44</a:t>
            </a:fld>
            <a:endParaRPr lang="en-US" altLang="x-none" sz="1600" dirty="0">
              <a:latin typeface="Tahoma" charset="0"/>
            </a:endParaRPr>
          </a:p>
        </p:txBody>
      </p:sp>
      <p:sp>
        <p:nvSpPr>
          <p:cNvPr id="23" name="Rectangle 22">
            <a:extLst>
              <a:ext uri="{FF2B5EF4-FFF2-40B4-BE49-F238E27FC236}">
                <a16:creationId xmlns:a16="http://schemas.microsoft.com/office/drawing/2014/main" id="{28624541-44A8-7849-8790-5841528B7D29}"/>
              </a:ext>
            </a:extLst>
          </p:cNvPr>
          <p:cNvSpPr/>
          <p:nvPr/>
        </p:nvSpPr>
        <p:spPr bwMode="auto">
          <a:xfrm>
            <a:off x="4075129" y="1147500"/>
            <a:ext cx="3810000" cy="3581400"/>
          </a:xfrm>
          <a:prstGeom prst="rect">
            <a:avLst/>
          </a:prstGeom>
          <a:solidFill>
            <a:srgbClr val="2D2DB9">
              <a:lumMod val="40000"/>
              <a:lumOff val="6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Times New Roman" pitchFamily="18" charset="0"/>
              <a:ea typeface="ＭＳ Ｐゴシック" charset="-128"/>
            </a:endParaRPr>
          </a:p>
        </p:txBody>
      </p:sp>
      <p:cxnSp>
        <p:nvCxnSpPr>
          <p:cNvPr id="24" name="Straight Arrow Connector 23">
            <a:extLst>
              <a:ext uri="{FF2B5EF4-FFF2-40B4-BE49-F238E27FC236}">
                <a16:creationId xmlns:a16="http://schemas.microsoft.com/office/drawing/2014/main" id="{78A1A8C6-C6F7-4344-A595-D4B0BE3A194C}"/>
              </a:ext>
            </a:extLst>
          </p:cNvPr>
          <p:cNvCxnSpPr/>
          <p:nvPr/>
        </p:nvCxnSpPr>
        <p:spPr bwMode="auto">
          <a:xfrm>
            <a:off x="3389329" y="1604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02B4C81-0FC7-B644-B66F-CA0E6A936AAE}"/>
              </a:ext>
            </a:extLst>
          </p:cNvPr>
          <p:cNvCxnSpPr/>
          <p:nvPr/>
        </p:nvCxnSpPr>
        <p:spPr bwMode="auto">
          <a:xfrm>
            <a:off x="3389329" y="1985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83240B-8BB7-E54C-9CC5-CA36953A0753}"/>
              </a:ext>
            </a:extLst>
          </p:cNvPr>
          <p:cNvCxnSpPr/>
          <p:nvPr/>
        </p:nvCxnSpPr>
        <p:spPr bwMode="auto">
          <a:xfrm>
            <a:off x="3389329" y="4271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FF30B571-D9B7-8146-AD94-4401C020C0D1}"/>
              </a:ext>
            </a:extLst>
          </p:cNvPr>
          <p:cNvSpPr txBox="1"/>
          <p:nvPr/>
        </p:nvSpPr>
        <p:spPr>
          <a:xfrm>
            <a:off x="3160729" y="1799546"/>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2</a:t>
            </a:r>
          </a:p>
        </p:txBody>
      </p:sp>
      <p:sp>
        <p:nvSpPr>
          <p:cNvPr id="28" name="TextBox 27">
            <a:extLst>
              <a:ext uri="{FF2B5EF4-FFF2-40B4-BE49-F238E27FC236}">
                <a16:creationId xmlns:a16="http://schemas.microsoft.com/office/drawing/2014/main" id="{EBC5EB29-CF47-524C-BF51-F709F6E345D0}"/>
              </a:ext>
            </a:extLst>
          </p:cNvPr>
          <p:cNvSpPr txBox="1"/>
          <p:nvPr/>
        </p:nvSpPr>
        <p:spPr>
          <a:xfrm>
            <a:off x="3154317" y="4085546"/>
            <a:ext cx="300083"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omic Sans MS" charset="0"/>
                <a:ea typeface="ＭＳ Ｐゴシック" charset="-128"/>
              </a:rPr>
              <a:t>n</a:t>
            </a:r>
          </a:p>
        </p:txBody>
      </p:sp>
      <p:sp>
        <p:nvSpPr>
          <p:cNvPr id="29" name="TextBox 28">
            <a:extLst>
              <a:ext uri="{FF2B5EF4-FFF2-40B4-BE49-F238E27FC236}">
                <a16:creationId xmlns:a16="http://schemas.microsoft.com/office/drawing/2014/main" id="{D31D76BA-7898-EA4E-BB86-893DEABDCF04}"/>
              </a:ext>
            </a:extLst>
          </p:cNvPr>
          <p:cNvSpPr txBox="1"/>
          <p:nvPr/>
        </p:nvSpPr>
        <p:spPr>
          <a:xfrm>
            <a:off x="3154317" y="1452300"/>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1</a:t>
            </a:r>
          </a:p>
        </p:txBody>
      </p:sp>
      <p:grpSp>
        <p:nvGrpSpPr>
          <p:cNvPr id="30" name="Group 29">
            <a:extLst>
              <a:ext uri="{FF2B5EF4-FFF2-40B4-BE49-F238E27FC236}">
                <a16:creationId xmlns:a16="http://schemas.microsoft.com/office/drawing/2014/main" id="{AB117966-C087-3045-9559-81F37A44064F}"/>
              </a:ext>
            </a:extLst>
          </p:cNvPr>
          <p:cNvGrpSpPr/>
          <p:nvPr/>
        </p:nvGrpSpPr>
        <p:grpSpPr>
          <a:xfrm>
            <a:off x="4499793" y="4735504"/>
            <a:ext cx="2960671" cy="1082721"/>
            <a:chOff x="3291720" y="5324429"/>
            <a:chExt cx="2960671" cy="1082721"/>
          </a:xfrm>
        </p:grpSpPr>
        <p:cxnSp>
          <p:nvCxnSpPr>
            <p:cNvPr id="31" name="Straight Arrow Connector 30">
              <a:extLst>
                <a:ext uri="{FF2B5EF4-FFF2-40B4-BE49-F238E27FC236}">
                  <a16:creationId xmlns:a16="http://schemas.microsoft.com/office/drawing/2014/main" id="{56694515-8DC8-A44A-A85A-8AA51F7C8E16}"/>
                </a:ext>
              </a:extLst>
            </p:cNvPr>
            <p:cNvCxnSpPr/>
            <p:nvPr/>
          </p:nvCxnSpPr>
          <p:spPr bwMode="auto">
            <a:xfrm>
              <a:off x="34353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2" name="TextBox 31">
              <a:extLst>
                <a:ext uri="{FF2B5EF4-FFF2-40B4-BE49-F238E27FC236}">
                  <a16:creationId xmlns:a16="http://schemas.microsoft.com/office/drawing/2014/main" id="{60EB3B95-665F-E148-BD64-0E8D5153A04A}"/>
                </a:ext>
              </a:extLst>
            </p:cNvPr>
            <p:cNvSpPr txBox="1"/>
            <p:nvPr/>
          </p:nvSpPr>
          <p:spPr>
            <a:xfrm>
              <a:off x="5952308" y="6037818"/>
              <a:ext cx="30008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128"/>
                </a:rPr>
                <a:t>n</a:t>
              </a:r>
            </a:p>
          </p:txBody>
        </p:sp>
        <p:cxnSp>
          <p:nvCxnSpPr>
            <p:cNvPr id="33" name="Straight Arrow Connector 32">
              <a:extLst>
                <a:ext uri="{FF2B5EF4-FFF2-40B4-BE49-F238E27FC236}">
                  <a16:creationId xmlns:a16="http://schemas.microsoft.com/office/drawing/2014/main" id="{F8A752A9-4A14-6146-8364-AF7D6083E357}"/>
                </a:ext>
              </a:extLst>
            </p:cNvPr>
            <p:cNvCxnSpPr/>
            <p:nvPr/>
          </p:nvCxnSpPr>
          <p:spPr bwMode="auto">
            <a:xfrm>
              <a:off x="38925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77A0B83-5216-D947-97F9-834291C7B5AA}"/>
                </a:ext>
              </a:extLst>
            </p:cNvPr>
            <p:cNvCxnSpPr/>
            <p:nvPr/>
          </p:nvCxnSpPr>
          <p:spPr bwMode="auto">
            <a:xfrm>
              <a:off x="6102350" y="5340350"/>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id="{6B352184-C594-034E-B6C9-B6F5E329A549}"/>
                </a:ext>
              </a:extLst>
            </p:cNvPr>
            <p:cNvSpPr txBox="1"/>
            <p:nvPr/>
          </p:nvSpPr>
          <p:spPr>
            <a:xfrm>
              <a:off x="3291720"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1</a:t>
              </a:r>
            </a:p>
          </p:txBody>
        </p:sp>
        <p:sp>
          <p:nvSpPr>
            <p:cNvPr id="36" name="TextBox 35">
              <a:extLst>
                <a:ext uri="{FF2B5EF4-FFF2-40B4-BE49-F238E27FC236}">
                  <a16:creationId xmlns:a16="http://schemas.microsoft.com/office/drawing/2014/main" id="{A652E463-851A-E44D-B829-859F1D014858}"/>
                </a:ext>
              </a:extLst>
            </p:cNvPr>
            <p:cNvSpPr txBox="1"/>
            <p:nvPr/>
          </p:nvSpPr>
          <p:spPr>
            <a:xfrm>
              <a:off x="3757692"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2</a:t>
              </a:r>
            </a:p>
          </p:txBody>
        </p:sp>
      </p:grpSp>
    </p:spTree>
    <p:extLst>
      <p:ext uri="{BB962C8B-B14F-4D97-AF65-F5344CB8AC3E}">
        <p14:creationId xmlns:p14="http://schemas.microsoft.com/office/powerpoint/2010/main" val="18243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9001747" cy="914400"/>
          </a:xfrm>
        </p:spPr>
        <p:txBody>
          <a:bodyPr/>
          <a:lstStyle/>
          <a:p>
            <a:r>
              <a:rPr lang="en-US" sz="3200" dirty="0">
                <a:solidFill>
                  <a:schemeClr val="accent1"/>
                </a:solidFill>
                <a:latin typeface="Comic Sans MS" panose="030F0902030302020204" pitchFamily="66" charset="0"/>
              </a:rPr>
              <a:t>Foundation of Data Center Networks: Clos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45</a:t>
            </a:fld>
            <a:endParaRPr lang="en-US" altLang="x-none" sz="1600" dirty="0">
              <a:latin typeface="Tahoma" charset="0"/>
            </a:endParaRPr>
          </a:p>
        </p:txBody>
      </p:sp>
      <p:pic>
        <p:nvPicPr>
          <p:cNvPr id="9" name="Picture 2">
            <a:extLst>
              <a:ext uri="{FF2B5EF4-FFF2-40B4-BE49-F238E27FC236}">
                <a16:creationId xmlns:a16="http://schemas.microsoft.com/office/drawing/2014/main" id="{39EAEC2E-105D-7A4F-8CAE-7101D4A68CF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74348" y="1271652"/>
            <a:ext cx="5498887" cy="476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129952"/>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11" name="Rectangle 10">
            <a:extLst>
              <a:ext uri="{FF2B5EF4-FFF2-40B4-BE49-F238E27FC236}">
                <a16:creationId xmlns:a16="http://schemas.microsoft.com/office/drawing/2014/main" id="{1E41DFA8-6335-9947-9A58-26F62AAFC568}"/>
              </a:ext>
            </a:extLst>
          </p:cNvPr>
          <p:cNvSpPr/>
          <p:nvPr/>
        </p:nvSpPr>
        <p:spPr>
          <a:xfrm>
            <a:off x="7729972" y="1521297"/>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12" name="Rectangle 11">
            <a:extLst>
              <a:ext uri="{FF2B5EF4-FFF2-40B4-BE49-F238E27FC236}">
                <a16:creationId xmlns:a16="http://schemas.microsoft.com/office/drawing/2014/main" id="{B316F1A6-3F7C-4E47-9FEA-8C0C59ACFDF8}"/>
              </a:ext>
            </a:extLst>
          </p:cNvPr>
          <p:cNvSpPr/>
          <p:nvPr/>
        </p:nvSpPr>
        <p:spPr>
          <a:xfrm>
            <a:off x="7741084" y="4304185"/>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2704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K-</a:t>
            </a:r>
            <a:r>
              <a:rPr lang="en-US" altLang="x-none" sz="2000" dirty="0" err="1">
                <a:latin typeface="Comic Sans MS" charset="0"/>
              </a:rPr>
              <a:t>ary</a:t>
            </a:r>
            <a:r>
              <a:rPr lang="en-US" altLang="x-none" sz="2000" dirty="0">
                <a:latin typeface="Comic Sans MS" charset="0"/>
              </a:rPr>
              <a:t> fat tree: three-layer topology (edge, aggregation and core)</a:t>
            </a: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k pods w/ each pod consists of (k/2)2 servers &amp; 2 layers of k/2 k-port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edge switch connects to k/2 servers &amp; k/2 </a:t>
            </a:r>
            <a:r>
              <a:rPr lang="en-US" altLang="x-none" sz="1600" dirty="0" err="1">
                <a:latin typeface="Comic Sans MS" charset="0"/>
              </a:rPr>
              <a:t>aggr</a:t>
            </a:r>
            <a:r>
              <a:rPr lang="en-US" altLang="x-none" sz="1600" dirty="0">
                <a:latin typeface="Comic Sans MS" charset="0"/>
              </a:rPr>
              <a: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a:t>
            </a:r>
            <a:r>
              <a:rPr lang="en-US" altLang="x-none" sz="1600" dirty="0" err="1">
                <a:latin typeface="Comic Sans MS" charset="0"/>
              </a:rPr>
              <a:t>aggr</a:t>
            </a:r>
            <a:r>
              <a:rPr lang="en-US" altLang="x-none" sz="1600" dirty="0">
                <a:latin typeface="Comic Sans MS" charset="0"/>
              </a:rPr>
              <a:t>. switch connects to k/2 edge &amp; k/2 core switches</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000" dirty="0">
                <a:latin typeface="Comic Sans MS" charset="0"/>
              </a:rPr>
              <a:t>(k/2)2 core switches: each connects to k pods</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9363886" cy="914400"/>
          </a:xfrm>
        </p:spPr>
        <p:txBody>
          <a:bodyPr/>
          <a:lstStyle/>
          <a:p>
            <a:r>
              <a:rPr lang="en-US" sz="3200" dirty="0">
                <a:solidFill>
                  <a:schemeClr val="accent1"/>
                </a:solidFill>
                <a:latin typeface="Comic Sans MS" panose="030F0902030302020204" pitchFamily="66" charset="0"/>
              </a:rPr>
              <a:t>Data Center Networks: </a:t>
            </a:r>
          </a:p>
          <a:p>
            <a:r>
              <a:rPr lang="en-US" sz="3200" dirty="0">
                <a:solidFill>
                  <a:schemeClr val="accent1"/>
                </a:solidFill>
                <a:latin typeface="Comic Sans MS" panose="030F0902030302020204" pitchFamily="66" charset="0"/>
              </a:rPr>
              <a:t>Fat-tree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46</a:t>
            </a:fld>
            <a:endParaRPr lang="en-US" altLang="x-none" sz="1600" dirty="0">
              <a:latin typeface="Tahoma" charset="0"/>
            </a:endParaRPr>
          </a:p>
        </p:txBody>
      </p:sp>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211429"/>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pic>
        <p:nvPicPr>
          <p:cNvPr id="8" name="Picture 2">
            <a:extLst>
              <a:ext uri="{FF2B5EF4-FFF2-40B4-BE49-F238E27FC236}">
                <a16:creationId xmlns:a16="http://schemas.microsoft.com/office/drawing/2014/main" id="{537869F1-909C-BC4D-890E-0F77796F461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920026"/>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F194336-688B-4F47-AEF8-E844DF0AE154}"/>
              </a:ext>
            </a:extLst>
          </p:cNvPr>
          <p:cNvSpPr/>
          <p:nvPr/>
        </p:nvSpPr>
        <p:spPr>
          <a:xfrm>
            <a:off x="5117646" y="6172371"/>
            <a:ext cx="7438765" cy="338554"/>
          </a:xfrm>
          <a:prstGeom prst="rect">
            <a:avLst/>
          </a:prstGeom>
        </p:spPr>
        <p:txBody>
          <a:bodyPr wrap="square">
            <a:spAutoFit/>
          </a:bodyPr>
          <a:lstStyle/>
          <a:p>
            <a:pPr>
              <a:defRPr/>
            </a:pPr>
            <a:r>
              <a:rPr lang="en-US" sz="1600" kern="0" dirty="0">
                <a:solidFill>
                  <a:srgbClr val="000000"/>
                </a:solidFill>
                <a:latin typeface="Comic Sans MS" charset="0"/>
                <a:ea typeface="ＭＳ Ｐゴシック" charset="0"/>
                <a:cs typeface="ＭＳ Ｐゴシック" charset="0"/>
              </a:rPr>
              <a:t>Q: How large a network can k-</a:t>
            </a:r>
            <a:r>
              <a:rPr lang="en-US" sz="1600" kern="0" dirty="0" err="1">
                <a:solidFill>
                  <a:srgbClr val="000000"/>
                </a:solidFill>
                <a:latin typeface="Comic Sans MS" charset="0"/>
                <a:ea typeface="ＭＳ Ｐゴシック" charset="0"/>
                <a:cs typeface="ＭＳ Ｐゴシック" charset="0"/>
              </a:rPr>
              <a:t>ary</a:t>
            </a:r>
            <a:r>
              <a:rPr lang="en-US" sz="1600" kern="0" dirty="0">
                <a:solidFill>
                  <a:srgbClr val="000000"/>
                </a:solidFill>
                <a:latin typeface="Comic Sans MS" charset="0"/>
                <a:ea typeface="ＭＳ Ｐゴシック" charset="0"/>
                <a:cs typeface="ＭＳ Ｐゴシック" charset="0"/>
              </a:rPr>
              <a:t> support</a:t>
            </a:r>
            <a:r>
              <a:rPr lang="zh-CN" altLang="en-US" sz="1600" kern="0" dirty="0">
                <a:solidFill>
                  <a:srgbClr val="000000"/>
                </a:solidFill>
                <a:latin typeface="Comic Sans MS" charset="0"/>
                <a:ea typeface="ＭＳ Ｐゴシック" charset="0"/>
                <a:cs typeface="ＭＳ Ｐゴシック" charset="0"/>
              </a:rPr>
              <a:t> </a:t>
            </a:r>
            <a:r>
              <a:rPr lang="en-US" sz="1600" kern="0" dirty="0">
                <a:solidFill>
                  <a:srgbClr val="000000"/>
                </a:solidFill>
                <a:latin typeface="Comic Sans MS" charset="0"/>
                <a:ea typeface="ＭＳ Ｐゴシック" charset="0"/>
                <a:cs typeface="ＭＳ Ｐゴシック" charset="0"/>
              </a:rPr>
              <a:t>using k-port switches?</a:t>
            </a:r>
            <a:endParaRPr lang="en-US" sz="100" dirty="0">
              <a:ea typeface="ＭＳ Ｐゴシック" charset="0"/>
              <a:cs typeface="ＭＳ Ｐゴシック" charset="0"/>
            </a:endParaRPr>
          </a:p>
        </p:txBody>
      </p:sp>
    </p:spTree>
    <p:extLst>
      <p:ext uri="{BB962C8B-B14F-4D97-AF65-F5344CB8AC3E}">
        <p14:creationId xmlns:p14="http://schemas.microsoft.com/office/powerpoint/2010/main" val="19606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For example, Google Jupiter at 1 </a:t>
            </a:r>
            <a:r>
              <a:rPr lang="en-US" altLang="x-none" sz="2800" dirty="0" err="1">
                <a:latin typeface="Comic Sans MS" charset="0"/>
              </a:rPr>
              <a:t>Pbits</a:t>
            </a:r>
            <a:r>
              <a:rPr lang="en-US" altLang="x-none" sz="2800" dirty="0">
                <a:latin typeface="Comic Sans MS" charset="0"/>
              </a:rPr>
              <a:t>/sec bisection </a:t>
            </a:r>
            <a:r>
              <a:rPr lang="en-US" altLang="x-none" sz="2800" dirty="0" err="1">
                <a:latin typeface="Comic Sans MS" charset="0"/>
              </a:rPr>
              <a:t>bw</a:t>
            </a:r>
            <a:r>
              <a:rPr lang="en-US" altLang="x-none" sz="2800" dirty="0">
                <a:latin typeface="Comic Sans MS" charset="0"/>
              </a:rPr>
              <a:t>: 100,000 servers at 10G each</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Data Center Networks: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47</a:t>
            </a:fld>
            <a:endParaRPr lang="en-US" altLang="x-none" sz="1600" dirty="0">
              <a:latin typeface="Tahoma" charset="0"/>
            </a:endParaRPr>
          </a:p>
        </p:txBody>
      </p:sp>
      <p:pic>
        <p:nvPicPr>
          <p:cNvPr id="9" name="Picture 3">
            <a:extLst>
              <a:ext uri="{FF2B5EF4-FFF2-40B4-BE49-F238E27FC236}">
                <a16:creationId xmlns:a16="http://schemas.microsoft.com/office/drawing/2014/main" id="{A2EB1A00-C5B7-EA4B-91EF-351D2D590D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633097"/>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67DB11D-4A13-1242-BFB2-F4B86E656F03}"/>
              </a:ext>
            </a:extLst>
          </p:cNvPr>
          <p:cNvSpPr>
            <a:spLocks noChangeArrowheads="1"/>
          </p:cNvSpPr>
          <p:nvPr/>
        </p:nvSpPr>
        <p:spPr bwMode="auto">
          <a:xfrm>
            <a:off x="992423" y="6108821"/>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conferences.sigcomm.org</a:t>
            </a:r>
            <a:r>
              <a:rPr lang="en-US" altLang="x-none" sz="1000" dirty="0"/>
              <a:t>/</a:t>
            </a:r>
            <a:r>
              <a:rPr lang="en-US" altLang="x-none" sz="1000" dirty="0" err="1"/>
              <a:t>sigcomm</a:t>
            </a:r>
            <a:r>
              <a:rPr lang="en-US" altLang="x-none" sz="1000" dirty="0"/>
              <a:t>/2015/pdf/papers/p183.pdf</a:t>
            </a:r>
          </a:p>
        </p:txBody>
      </p:sp>
      <p:sp>
        <p:nvSpPr>
          <p:cNvPr id="12" name="Rectangle 11">
            <a:extLst>
              <a:ext uri="{FF2B5EF4-FFF2-40B4-BE49-F238E27FC236}">
                <a16:creationId xmlns:a16="http://schemas.microsoft.com/office/drawing/2014/main" id="{20277C49-B770-4B47-A224-916F824EE8E0}"/>
              </a:ext>
            </a:extLst>
          </p:cNvPr>
          <p:cNvSpPr/>
          <p:nvPr/>
        </p:nvSpPr>
        <p:spPr>
          <a:xfrm>
            <a:off x="992423" y="5872928"/>
            <a:ext cx="5501827" cy="246221"/>
          </a:xfrm>
          <a:prstGeom prst="rect">
            <a:avLst/>
          </a:prstGeom>
        </p:spPr>
        <p:txBody>
          <a:bodyPr wrap="none">
            <a:spAutoFit/>
          </a:bodyPr>
          <a:lstStyle/>
          <a:p>
            <a:pPr algn="l">
              <a:defRPr/>
            </a:pPr>
            <a:r>
              <a:rPr lang="en-US" sz="1000" dirty="0">
                <a:latin typeface="Times New Roman" panose="02020603050405020304" pitchFamily="18" charset="0"/>
                <a:ea typeface="ＭＳ Ｐゴシック" charset="0"/>
                <a:cs typeface="Times New Roman" panose="02020603050405020304" pitchFamily="18" charset="0"/>
              </a:rPr>
              <a:t>http://</a:t>
            </a:r>
            <a:r>
              <a:rPr lang="en-US" sz="1000" dirty="0" err="1">
                <a:latin typeface="Times New Roman" panose="02020603050405020304" pitchFamily="18" charset="0"/>
                <a:ea typeface="ＭＳ Ｐゴシック" charset="0"/>
                <a:cs typeface="Times New Roman" panose="02020603050405020304" pitchFamily="18" charset="0"/>
              </a:rPr>
              <a:t>googlecloudplatform.blogspot.com</a:t>
            </a:r>
            <a:r>
              <a:rPr lang="en-US" sz="1000" dirty="0">
                <a:latin typeface="Times New Roman" panose="02020603050405020304" pitchFamily="18" charset="0"/>
                <a:ea typeface="ＭＳ Ｐゴシック" charset="0"/>
                <a:cs typeface="Times New Roman" panose="02020603050405020304" pitchFamily="18" charset="0"/>
              </a:rPr>
              <a:t>/2015/06/A-Look-Inside-</a:t>
            </a:r>
            <a:r>
              <a:rPr lang="en-US" sz="1000" dirty="0" err="1">
                <a:latin typeface="Times New Roman" panose="02020603050405020304" pitchFamily="18" charset="0"/>
                <a:ea typeface="ＭＳ Ｐゴシック" charset="0"/>
                <a:cs typeface="Times New Roman" panose="02020603050405020304" pitchFamily="18" charset="0"/>
              </a:rPr>
              <a:t>Googles</a:t>
            </a:r>
            <a:r>
              <a:rPr lang="en-US" sz="1000" dirty="0">
                <a:latin typeface="Times New Roman" panose="02020603050405020304" pitchFamily="18" charset="0"/>
                <a:ea typeface="ＭＳ Ｐゴシック" charset="0"/>
                <a:cs typeface="Times New Roman" panose="02020603050405020304" pitchFamily="18" charset="0"/>
              </a:rPr>
              <a:t>-Data-Center-</a:t>
            </a:r>
            <a:r>
              <a:rPr lang="en-US" sz="1000" dirty="0" err="1">
                <a:latin typeface="Times New Roman" panose="02020603050405020304" pitchFamily="18" charset="0"/>
                <a:ea typeface="ＭＳ Ｐゴシック" charset="0"/>
                <a:cs typeface="Times New Roman" panose="02020603050405020304" pitchFamily="18" charset="0"/>
              </a:rPr>
              <a:t>Networks.html</a:t>
            </a:r>
            <a:endParaRPr lang="en-US" sz="1000" dirty="0">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27445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38136" y="160675"/>
            <a:ext cx="9142927" cy="914400"/>
          </a:xfrm>
        </p:spPr>
        <p:txBody>
          <a:bodyPr/>
          <a:lstStyle/>
          <a:p>
            <a:r>
              <a:rPr lang="en-US" altLang="zh-CN" sz="3200" dirty="0">
                <a:solidFill>
                  <a:schemeClr val="accent1"/>
                </a:solidFill>
                <a:latin typeface="Comic Sans MS" panose="030F0902030302020204" pitchFamily="66" charset="0"/>
              </a:rPr>
              <a:t>Recall:</a:t>
            </a:r>
            <a:r>
              <a:rPr lang="zh-CN" altLang="en-US" sz="3200" dirty="0">
                <a:solidFill>
                  <a:schemeClr val="accent1"/>
                </a:solidFill>
                <a:latin typeface="Comic Sans MS" panose="030F0902030302020204" pitchFamily="66" charset="0"/>
              </a:rPr>
              <a:t> </a:t>
            </a:r>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48</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33839" name="Photo Editor Photo" r:id="rId3" imgW="5668166" imgH="3990476" progId="MSPhotoEd.3">
                  <p:embed/>
                </p:oleObj>
              </mc:Choice>
              <mc:Fallback>
                <p:oleObj name="Photo Editor Photo" r:id="rId3" imgW="5668166" imgH="3990476" progId="MSPhotoEd.3">
                  <p:embed/>
                  <p:pic>
                    <p:nvPicPr>
                      <p:cNvPr id="372" name="Object 498">
                        <a:extLst>
                          <a:ext uri="{FF2B5EF4-FFF2-40B4-BE49-F238E27FC236}">
                            <a16:creationId xmlns:a16="http://schemas.microsoft.com/office/drawing/2014/main" id="{EFC098DB-0F2C-394A-802C-747C3D66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33840" name="Photo Editor Photo" r:id="rId5" imgW="3761905" imgH="2790476" progId="MSPhotoEd.3">
                  <p:embed/>
                </p:oleObj>
              </mc:Choice>
              <mc:Fallback>
                <p:oleObj name="Photo Editor Photo" r:id="rId5" imgW="3761905" imgH="2790476" progId="MSPhotoEd.3">
                  <p:embed/>
                  <p:pic>
                    <p:nvPicPr>
                      <p:cNvPr id="373" name="Object 497">
                        <a:extLst>
                          <a:ext uri="{FF2B5EF4-FFF2-40B4-BE49-F238E27FC236}">
                            <a16:creationId xmlns:a16="http://schemas.microsoft.com/office/drawing/2014/main" id="{FF42E97F-ABEA-AA49-90A0-2613DF123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41729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49</a:t>
            </a:fld>
            <a:endParaRPr lang="en-US" altLang="x-none" sz="1600" dirty="0">
              <a:latin typeface="Tahoma" charset="0"/>
            </a:endParaRPr>
          </a:p>
        </p:txBody>
      </p:sp>
      <p:pic>
        <p:nvPicPr>
          <p:cNvPr id="9" name="Picture 2">
            <a:extLst>
              <a:ext uri="{FF2B5EF4-FFF2-40B4-BE49-F238E27FC236}">
                <a16:creationId xmlns:a16="http://schemas.microsoft.com/office/drawing/2014/main" id="{9B53CFDD-C226-904D-9A54-3AE6AD0267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9798" y="88001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059827-6728-4646-8938-F0DCEDFD20A1}"/>
              </a:ext>
            </a:extLst>
          </p:cNvPr>
          <p:cNvSpPr/>
          <p:nvPr/>
        </p:nvSpPr>
        <p:spPr>
          <a:xfrm>
            <a:off x="1527286" y="612121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3545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Looking for a job</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a:t>
            </a:fld>
            <a:endParaRPr lang="en-US" altLang="x-none" sz="1600" dirty="0">
              <a:latin typeface="Tahoma" charset="0"/>
            </a:endParaRPr>
          </a:p>
        </p:txBody>
      </p:sp>
      <p:graphicFrame>
        <p:nvGraphicFramePr>
          <p:cNvPr id="9" name="Table 8">
            <a:extLst>
              <a:ext uri="{FF2B5EF4-FFF2-40B4-BE49-F238E27FC236}">
                <a16:creationId xmlns:a16="http://schemas.microsoft.com/office/drawing/2014/main" id="{61A45AD8-C4BF-CE4E-A606-7CBE00E01E38}"/>
              </a:ext>
            </a:extLst>
          </p:cNvPr>
          <p:cNvGraphicFramePr>
            <a:graphicFrameLocks noGrp="1"/>
          </p:cNvGraphicFramePr>
          <p:nvPr>
            <p:extLst>
              <p:ext uri="{D42A27DB-BD31-4B8C-83A1-F6EECF244321}">
                <p14:modId xmlns:p14="http://schemas.microsoft.com/office/powerpoint/2010/main" val="2850150540"/>
              </p:ext>
            </p:extLst>
          </p:nvPr>
        </p:nvGraphicFramePr>
        <p:xfrm>
          <a:off x="2803369" y="2219632"/>
          <a:ext cx="6104468" cy="3200400"/>
        </p:xfrm>
        <a:graphic>
          <a:graphicData uri="http://schemas.openxmlformats.org/drawingml/2006/table">
            <a:tbl>
              <a:tblPr firstRow="1" bandRow="1"/>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Domestic</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International</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882344115"/>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Huawei</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Amazon</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7623597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Alibaba</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sz="2400" dirty="0"/>
                        <a:t>Goo</a:t>
                      </a:r>
                      <a:r>
                        <a:rPr lang="en-US" altLang="zh-CN" sz="2400" dirty="0"/>
                        <a:t>gle</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24787344"/>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Tencent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34433131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Xiaomi</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Facebook</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7570952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JD</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Uber</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54132713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117795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50</a:t>
            </a:fld>
            <a:endParaRPr lang="en-US" altLang="x-none" sz="1600" dirty="0">
              <a:latin typeface="Tahoma" charset="0"/>
            </a:endParaRPr>
          </a:p>
        </p:txBody>
      </p:sp>
      <p:sp>
        <p:nvSpPr>
          <p:cNvPr id="6" name="Rectangle 7">
            <a:extLst>
              <a:ext uri="{FF2B5EF4-FFF2-40B4-BE49-F238E27FC236}">
                <a16:creationId xmlns:a16="http://schemas.microsoft.com/office/drawing/2014/main" id="{3D5F52EF-7CF5-6E40-B0A0-8951DCA13B6D}"/>
              </a:ext>
            </a:extLst>
          </p:cNvPr>
          <p:cNvSpPr>
            <a:spLocks noChangeArrowheads="1"/>
          </p:cNvSpPr>
          <p:nvPr/>
        </p:nvSpPr>
        <p:spPr bwMode="auto">
          <a:xfrm>
            <a:off x="1826851" y="5820184"/>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8" name="Picture 1">
            <a:extLst>
              <a:ext uri="{FF2B5EF4-FFF2-40B4-BE49-F238E27FC236}">
                <a16:creationId xmlns:a16="http://schemas.microsoft.com/office/drawing/2014/main" id="{CCDC7E20-7C97-F541-A596-AD4B026010A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9501" y="975134"/>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2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Try traceroute from XMU to </a:t>
            </a: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www.microsoft.com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www.baidu.com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www.sina.com.cn</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www.taobao.com</a:t>
            </a:r>
            <a:endParaRPr lang="en-US" altLang="x-none" sz="28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51</a:t>
            </a:fld>
            <a:endParaRPr lang="en-US" altLang="x-none" sz="1600" dirty="0">
              <a:latin typeface="Tahoma" charset="0"/>
            </a:endParaRPr>
          </a:p>
        </p:txBody>
      </p:sp>
    </p:spTree>
    <p:extLst>
      <p:ext uri="{BB962C8B-B14F-4D97-AF65-F5344CB8AC3E}">
        <p14:creationId xmlns:p14="http://schemas.microsoft.com/office/powerpoint/2010/main" val="31864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Qwest (</a:t>
            </a:r>
            <a:r>
              <a:rPr lang="en-US" sz="3600" dirty="0" err="1">
                <a:solidFill>
                  <a:schemeClr val="accent1"/>
                </a:solidFill>
                <a:latin typeface="Comic Sans MS" panose="030F0902030302020204" pitchFamily="66" charset="0"/>
              </a:rPr>
              <a:t>CentryLink</a:t>
            </a:r>
            <a:r>
              <a:rPr lang="en-US" sz="3600" dirty="0">
                <a:solidFill>
                  <a:schemeClr val="accent1"/>
                </a:solidFill>
                <a:latin typeface="Comic Sans MS" panose="030F0902030302020204" pitchFamily="66" charset="0"/>
              </a:rPr>
              <a:t>) Network Maps</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52</a:t>
            </a:fld>
            <a:endParaRPr lang="en-US" altLang="x-none" sz="1600" dirty="0">
              <a:latin typeface="Tahoma" charset="0"/>
            </a:endParaRPr>
          </a:p>
        </p:txBody>
      </p:sp>
      <p:sp>
        <p:nvSpPr>
          <p:cNvPr id="9" name="Rectangle 15">
            <a:extLst>
              <a:ext uri="{FF2B5EF4-FFF2-40B4-BE49-F238E27FC236}">
                <a16:creationId xmlns:a16="http://schemas.microsoft.com/office/drawing/2014/main" id="{AE1BD0AF-F457-6649-B95F-BEF7E8736F44}"/>
              </a:ext>
            </a:extLst>
          </p:cNvPr>
          <p:cNvSpPr txBox="1">
            <a:spLocks noChangeArrowheads="1"/>
          </p:cNvSpPr>
          <p:nvPr/>
        </p:nvSpPr>
        <p:spPr>
          <a:xfrm>
            <a:off x="1358020" y="5860170"/>
            <a:ext cx="3429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x-none" sz="1800">
                <a:ea typeface="ＭＳ Ｐゴシック" charset="-128"/>
              </a:rPr>
              <a:t>Qwest Backbone Map</a:t>
            </a:r>
          </a:p>
        </p:txBody>
      </p:sp>
      <p:sp>
        <p:nvSpPr>
          <p:cNvPr id="10" name="Rectangle 2">
            <a:extLst>
              <a:ext uri="{FF2B5EF4-FFF2-40B4-BE49-F238E27FC236}">
                <a16:creationId xmlns:a16="http://schemas.microsoft.com/office/drawing/2014/main" id="{C3439582-AC17-BF49-BAF8-C63F04ECE359}"/>
              </a:ext>
            </a:extLst>
          </p:cNvPr>
          <p:cNvSpPr>
            <a:spLocks noChangeArrowheads="1"/>
          </p:cNvSpPr>
          <p:nvPr/>
        </p:nvSpPr>
        <p:spPr bwMode="auto">
          <a:xfrm>
            <a:off x="4488570" y="608877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1" name="Picture 3">
            <a:extLst>
              <a:ext uri="{FF2B5EF4-FFF2-40B4-BE49-F238E27FC236}">
                <a16:creationId xmlns:a16="http://schemas.microsoft.com/office/drawing/2014/main" id="{1ACFEA64-F9F5-8C4A-81B6-597CC5EF1BB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170" y="98337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398E1F7-C69A-724A-8C0F-16F850B245AE}"/>
              </a:ext>
            </a:extLst>
          </p:cNvPr>
          <p:cNvSpPr>
            <a:spLocks noChangeArrowheads="1"/>
          </p:cNvSpPr>
          <p:nvPr/>
        </p:nvSpPr>
        <p:spPr bwMode="auto">
          <a:xfrm>
            <a:off x="4479045" y="578397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366424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883172" cy="914400"/>
          </a:xfrm>
        </p:spPr>
        <p:txBody>
          <a:bodyPr/>
          <a:lstStyle/>
          <a:p>
            <a:r>
              <a:rPr lang="en-US" sz="3600" dirty="0">
                <a:solidFill>
                  <a:schemeClr val="accent1"/>
                </a:solidFill>
                <a:latin typeface="Comic Sans MS" panose="030F0902030302020204" pitchFamily="66" charset="0"/>
              </a:rPr>
              <a:t>Level3 (now part of LUMEN) Network Map</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53</a:t>
            </a:fld>
            <a:endParaRPr lang="en-US" altLang="x-none" sz="1600" dirty="0">
              <a:latin typeface="Tahoma" charset="0"/>
            </a:endParaRPr>
          </a:p>
        </p:txBody>
      </p:sp>
      <p:sp>
        <p:nvSpPr>
          <p:cNvPr id="8" name="Rectangle 7">
            <a:extLst>
              <a:ext uri="{FF2B5EF4-FFF2-40B4-BE49-F238E27FC236}">
                <a16:creationId xmlns:a16="http://schemas.microsoft.com/office/drawing/2014/main" id="{AB25155B-0B96-AC46-8B8B-44F0C11DBB2E}"/>
              </a:ext>
            </a:extLst>
          </p:cNvPr>
          <p:cNvSpPr/>
          <p:nvPr/>
        </p:nvSpPr>
        <p:spPr>
          <a:xfrm>
            <a:off x="1568073" y="6019271"/>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13" name="Picture 12">
            <a:extLst>
              <a:ext uri="{FF2B5EF4-FFF2-40B4-BE49-F238E27FC236}">
                <a16:creationId xmlns:a16="http://schemas.microsoft.com/office/drawing/2014/main" id="{48D75275-CA27-214F-A1F5-11D3D89F92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257" y="1657853"/>
            <a:ext cx="7997473" cy="3354922"/>
          </a:xfrm>
          <a:prstGeom prst="rect">
            <a:avLst/>
          </a:prstGeom>
        </p:spPr>
      </p:pic>
    </p:spTree>
    <p:extLst>
      <p:ext uri="{BB962C8B-B14F-4D97-AF65-F5344CB8AC3E}">
        <p14:creationId xmlns:p14="http://schemas.microsoft.com/office/powerpoint/2010/main" val="2150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518979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Roughly hierarchical</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Divided into tiers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Tier-1 ISPs are also called backbone providers, e.g., AT&amp;T, Verizon, Sprint, Level 3, Qwest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x-none" dirty="0">
                <a:latin typeface="Comic Sans MS" charset="0"/>
              </a:rPr>
              <a:t>An ISP runs (private) </a:t>
            </a:r>
            <a:r>
              <a:rPr lang="en-US" altLang="x-none" dirty="0">
                <a:solidFill>
                  <a:schemeClr val="accent1"/>
                </a:solidFill>
                <a:latin typeface="Comic Sans MS" charset="0"/>
              </a:rPr>
              <a:t>Points of Presence (</a:t>
            </a:r>
            <a:r>
              <a:rPr lang="en-US" altLang="x-none" dirty="0" err="1">
                <a:solidFill>
                  <a:schemeClr val="accent1"/>
                </a:solidFill>
                <a:latin typeface="Comic Sans MS" charset="0"/>
              </a:rPr>
              <a:t>PoP</a:t>
            </a:r>
            <a:r>
              <a:rPr lang="en-US" altLang="x-none" dirty="0">
                <a:solidFill>
                  <a:schemeClr val="accent1"/>
                </a:solidFill>
                <a:latin typeface="Comic Sans MS" charset="0"/>
              </a:rPr>
              <a:t>) </a:t>
            </a:r>
            <a:r>
              <a:rPr lang="en-US" altLang="x-none" dirty="0">
                <a:latin typeface="Comic Sans MS" charset="0"/>
              </a:rPr>
              <a:t>where its customers and other ISPs connect to it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zh-CN" kern="0" dirty="0">
                <a:solidFill>
                  <a:srgbClr val="000000"/>
                </a:solidFill>
                <a:latin typeface="Comic Sans MS"/>
                <a:ea typeface="ＭＳ Ｐゴシック" charset="-128"/>
              </a:rPr>
              <a:t>ISPs also connect at (public) </a:t>
            </a:r>
            <a:r>
              <a:rPr lang="en-US" altLang="zh-CN" kern="0" dirty="0">
                <a:solidFill>
                  <a:schemeClr val="accent1"/>
                </a:solidFill>
                <a:latin typeface="Comic Sans MS"/>
                <a:ea typeface="ＭＳ Ｐゴシック" charset="-128"/>
              </a:rPr>
              <a:t>Internet Exchange Point (IXP)</a:t>
            </a:r>
          </a:p>
          <a:p>
            <a:pPr marL="914400" lvl="1" indent="-457200">
              <a:lnSpc>
                <a:spcPct val="114000"/>
              </a:lnSpc>
              <a:buClr>
                <a:schemeClr val="accent1"/>
              </a:buClr>
              <a:buFont typeface="Courier New" panose="02070309020205020404" pitchFamily="49" charset="0"/>
              <a:buChar char="o"/>
            </a:pPr>
            <a:r>
              <a:rPr lang="en-US" altLang="x-none" sz="1600" dirty="0">
                <a:latin typeface="Comic Sans MS" charset="0"/>
              </a:rPr>
              <a:t>public peering</a:t>
            </a:r>
          </a:p>
          <a:p>
            <a:pPr marL="914400" lvl="1" indent="-457200">
              <a:lnSpc>
                <a:spcPct val="114000"/>
              </a:lnSpc>
              <a:buClr>
                <a:schemeClr val="accent1"/>
              </a:buClr>
              <a:buFont typeface="Wingdings" pitchFamily="2" charset="2"/>
              <a:buChar char="q"/>
            </a:pPr>
            <a:endParaRPr lang="en-US" altLang="x-none" sz="1600" dirty="0">
              <a:solidFill>
                <a:schemeClr val="accent1"/>
              </a:solidFill>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54</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D9635CB-B033-3D46-9CFF-5620E35B8193}"/>
              </a:ext>
            </a:extLst>
          </p:cNvPr>
          <p:cNvGraphicFramePr>
            <a:graphicFrameLocks noChangeAspect="1"/>
          </p:cNvGraphicFramePr>
          <p:nvPr>
            <p:extLst>
              <p:ext uri="{D42A27DB-BD31-4B8C-83A1-F6EECF244321}">
                <p14:modId xmlns:p14="http://schemas.microsoft.com/office/powerpoint/2010/main" val="1764437071"/>
              </p:ext>
            </p:extLst>
          </p:nvPr>
        </p:nvGraphicFramePr>
        <p:xfrm>
          <a:off x="6640717" y="1403040"/>
          <a:ext cx="5029200" cy="4524375"/>
        </p:xfrm>
        <a:graphic>
          <a:graphicData uri="http://schemas.openxmlformats.org/presentationml/2006/ole">
            <mc:AlternateContent xmlns:mc="http://schemas.openxmlformats.org/markup-compatibility/2006">
              <mc:Choice xmlns:v="urn:schemas-microsoft-com:vml" Requires="v">
                <p:oleObj spid="_x0000_s39946" name="Photo Editor Photo" r:id="rId3" imgW="10619048" imgH="9554909" progId="MSPhotoEd.3">
                  <p:embed/>
                </p:oleObj>
              </mc:Choice>
              <mc:Fallback>
                <p:oleObj name="Photo Editor Photo" r:id="rId3" imgW="10619048" imgH="9554909" progId="MSPhotoEd.3">
                  <p:embed/>
                  <p:pic>
                    <p:nvPicPr>
                      <p:cNvPr id="125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717" y="140304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2A0F6C1A-7749-5247-9F4E-1E0CD8C74899}"/>
              </a:ext>
            </a:extLst>
          </p:cNvPr>
          <p:cNvSpPr>
            <a:spLocks noChangeArrowheads="1"/>
          </p:cNvSpPr>
          <p:nvPr/>
        </p:nvSpPr>
        <p:spPr bwMode="auto">
          <a:xfrm>
            <a:off x="925010" y="6046909"/>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17078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t>
            </a:r>
            <a:r>
              <a:rPr lang="en-US" altLang="x-none" sz="2400" dirty="0">
                <a:latin typeface="Comic Sans MS" panose="030F0902030302020204" pitchFamily="66" charset="0"/>
                <a:ea typeface="ＭＳ Ｐゴシック" charset="-128"/>
              </a:rPr>
              <a:t>resent</a:t>
            </a:r>
          </a:p>
          <a:p>
            <a:pPr marL="1371600" lvl="2" indent="-457200">
              <a:lnSpc>
                <a:spcPct val="150000"/>
              </a:lnSpc>
              <a:buFont typeface="Arial" panose="020B0604020202020204" pitchFamily="34" charset="0"/>
              <a:buChar char="•"/>
            </a:pPr>
            <a:r>
              <a:rPr lang="en-US" altLang="x-none" sz="2400" dirty="0">
                <a:latin typeface="Comic Sans MS" panose="030F0902030302020204" pitchFamily="66" charset="0"/>
                <a:ea typeface="ＭＳ Ｐゴシック" charset="-128"/>
              </a:rPr>
              <a:t>t</a:t>
            </a:r>
            <a:r>
              <a:rPr lang="en-US" altLang="zh-CN" sz="2400" dirty="0">
                <a:latin typeface="Comic Sans MS" panose="030F0902030302020204" pitchFamily="66" charset="0"/>
                <a:ea typeface="ＭＳ Ｐゴシック" charset="-128"/>
              </a:rPr>
              <a:t>opology</a:t>
            </a:r>
          </a:p>
          <a:p>
            <a:pPr marL="1371600" lvl="2"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traffic</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55</a:t>
            </a:fld>
            <a:endParaRPr lang="en-US" altLang="x-none" sz="1600" dirty="0">
              <a:latin typeface="Tahoma" charset="0"/>
            </a:endParaRPr>
          </a:p>
        </p:txBody>
      </p:sp>
    </p:spTree>
    <p:extLst>
      <p:ext uri="{BB962C8B-B14F-4D97-AF65-F5344CB8AC3E}">
        <p14:creationId xmlns:p14="http://schemas.microsoft.com/office/powerpoint/2010/main" val="38816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(Consumer) Traffic</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56</a:t>
            </a:fld>
            <a:endParaRPr lang="en-US" altLang="x-none" sz="1600" dirty="0">
              <a:latin typeface="Tahoma" charset="0"/>
            </a:endParaRPr>
          </a:p>
        </p:txBody>
      </p:sp>
      <p:pic>
        <p:nvPicPr>
          <p:cNvPr id="9" name="Picture 2">
            <a:extLst>
              <a:ext uri="{FF2B5EF4-FFF2-40B4-BE49-F238E27FC236}">
                <a16:creationId xmlns:a16="http://schemas.microsoft.com/office/drawing/2014/main" id="{76288557-68A5-484B-B4BF-36A51E0C8C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55960" y="764072"/>
            <a:ext cx="8473918" cy="528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8F5F80-6853-8F49-88A6-2296AFD3357B}"/>
              </a:ext>
            </a:extLst>
          </p:cNvPr>
          <p:cNvSpPr/>
          <p:nvPr/>
        </p:nvSpPr>
        <p:spPr>
          <a:xfrm>
            <a:off x="696990" y="6066624"/>
            <a:ext cx="9768816" cy="307777"/>
          </a:xfrm>
          <a:prstGeom prst="rect">
            <a:avLst/>
          </a:prstGeom>
        </p:spPr>
        <p:txBody>
          <a:bodyPr wrap="square">
            <a:spAutoFit/>
          </a:bodyPr>
          <a:lstStyle/>
          <a:p>
            <a:r>
              <a:rPr lang="en-US" altLang="x-none" sz="1400" dirty="0">
                <a:ea typeface="ＭＳ Ｐゴシック" charset="-128"/>
              </a:rPr>
              <a:t>http://</a:t>
            </a:r>
            <a:r>
              <a:rPr lang="en-US" altLang="x-none" sz="1400" dirty="0" err="1">
                <a:ea typeface="ＭＳ Ｐゴシック" charset="-128"/>
              </a:rPr>
              <a:t>www.cisco.com</a:t>
            </a:r>
            <a:r>
              <a:rPr lang="en-US" altLang="x-none" sz="1400" dirty="0">
                <a:ea typeface="ＭＳ Ｐゴシック" charset="-128"/>
              </a:rPr>
              <a:t>/</a:t>
            </a:r>
            <a:r>
              <a:rPr lang="en-US" altLang="x-none" sz="1400" dirty="0" err="1">
                <a:ea typeface="ＭＳ Ｐゴシック" charset="-128"/>
              </a:rPr>
              <a:t>en</a:t>
            </a:r>
            <a:r>
              <a:rPr lang="en-US" altLang="x-none" sz="1400"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3802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Traffic in Perspective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57</a:t>
            </a:fld>
            <a:endParaRPr lang="en-US" altLang="x-none" sz="1600" dirty="0">
              <a:latin typeface="Tahoma" charset="0"/>
            </a:endParaRPr>
          </a:p>
        </p:txBody>
      </p:sp>
      <p:pic>
        <p:nvPicPr>
          <p:cNvPr id="6" name="Picture 1">
            <a:extLst>
              <a:ext uri="{FF2B5EF4-FFF2-40B4-BE49-F238E27FC236}">
                <a16:creationId xmlns:a16="http://schemas.microsoft.com/office/drawing/2014/main" id="{AA177DDB-5640-6045-A91A-9D62064E6B5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409853" y="832919"/>
            <a:ext cx="4211951" cy="5553994"/>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descr="bill_gates_01.jpg">
            <a:extLst>
              <a:ext uri="{FF2B5EF4-FFF2-40B4-BE49-F238E27FC236}">
                <a16:creationId xmlns:a16="http://schemas.microsoft.com/office/drawing/2014/main" id="{22168550-DC61-1F41-B4CA-93B9286AD2E2}"/>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51582" y="395984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ular Callout 4">
            <a:extLst>
              <a:ext uri="{FF2B5EF4-FFF2-40B4-BE49-F238E27FC236}">
                <a16:creationId xmlns:a16="http://schemas.microsoft.com/office/drawing/2014/main" id="{7A1450F5-76CD-D64F-88DA-B5F678E98E70}"/>
              </a:ext>
            </a:extLst>
          </p:cNvPr>
          <p:cNvSpPr>
            <a:spLocks noChangeArrowheads="1"/>
          </p:cNvSpPr>
          <p:nvPr/>
        </p:nvSpPr>
        <p:spPr bwMode="auto">
          <a:xfrm>
            <a:off x="1952572" y="1959778"/>
            <a:ext cx="2365375" cy="992188"/>
          </a:xfrm>
          <a:prstGeom prst="wedgeRoundRectCallout">
            <a:avLst>
              <a:gd name="adj1" fmla="val 16386"/>
              <a:gd name="adj2" fmla="val 181265"/>
              <a:gd name="adj3" fmla="val 16667"/>
            </a:avLst>
          </a:prstGeom>
          <a:solidFill>
            <a:srgbClr val="00CC99">
              <a:lumMod val="75000"/>
            </a:srgbClr>
          </a:solidFill>
          <a:ln w="9525" algn="ctr">
            <a:solidFill>
              <a:srgbClr val="808080"/>
            </a:solidFill>
            <a:round/>
            <a:headEnd/>
            <a:tailEnd/>
          </a:ln>
        </p:spPr>
        <p:txBody>
          <a:bodyPr lIns="91567" tIns="45785" rIns="91567" bIns="45785"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imes New Roman" pitchFamily="18" charset="0"/>
                <a:ea typeface="ＭＳ Ｐゴシック" charset="-128"/>
              </a:rPr>
              <a:t>640K ought to be enough for anybody.</a:t>
            </a:r>
          </a:p>
        </p:txBody>
      </p:sp>
    </p:spTree>
    <p:extLst>
      <p:ext uri="{BB962C8B-B14F-4D97-AF65-F5344CB8AC3E}">
        <p14:creationId xmlns:p14="http://schemas.microsoft.com/office/powerpoint/2010/main" val="39787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47C73-8294-4E41-A0BB-B8B9BCC42A3A}"/>
              </a:ext>
            </a:extLst>
          </p:cNvPr>
          <p:cNvSpPr txBox="1"/>
          <p:nvPr/>
        </p:nvSpPr>
        <p:spPr>
          <a:xfrm>
            <a:off x="4455697" y="2167051"/>
            <a:ext cx="3570208" cy="1015663"/>
          </a:xfrm>
          <a:prstGeom prst="rect">
            <a:avLst/>
          </a:prstGeom>
          <a:noFill/>
        </p:spPr>
        <p:txBody>
          <a:bodyPr wrap="none" rtlCol="0">
            <a:spAutoFit/>
          </a:bodyPr>
          <a:lstStyle/>
          <a:p>
            <a:r>
              <a:rPr lang="zh-CN" altLang="en-US" sz="6000" b="1" spc="600" dirty="0">
                <a:solidFill>
                  <a:schemeClr val="accent1"/>
                </a:solidFill>
                <a:latin typeface="+mn-ea"/>
                <a:cs typeface="+mn-ea"/>
                <a:sym typeface="+mn-lt"/>
              </a:rPr>
              <a:t>感谢观看</a:t>
            </a:r>
          </a:p>
        </p:txBody>
      </p:sp>
      <p:sp>
        <p:nvSpPr>
          <p:cNvPr id="80" name="矩形: 圆角 79">
            <a:extLst>
              <a:ext uri="{FF2B5EF4-FFF2-40B4-BE49-F238E27FC236}">
                <a16:creationId xmlns:a16="http://schemas.microsoft.com/office/drawing/2014/main" id="{8A385076-F674-4E25-91F0-626746DAF6C2}"/>
              </a:ext>
            </a:extLst>
          </p:cNvPr>
          <p:cNvSpPr/>
          <p:nvPr/>
        </p:nvSpPr>
        <p:spPr>
          <a:xfrm>
            <a:off x="4520021" y="3417424"/>
            <a:ext cx="2893627" cy="461665"/>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4744869" y="3429000"/>
            <a:ext cx="2470843" cy="461665"/>
          </a:xfrm>
          <a:prstGeom prst="rect">
            <a:avLst/>
          </a:prstGeom>
          <a:noFill/>
        </p:spPr>
        <p:txBody>
          <a:bodyPr wrap="square" rtlCol="0">
            <a:spAutoFit/>
          </a:bodyPr>
          <a:lstStyle/>
          <a:p>
            <a:r>
              <a:rPr lang="zh-CN" altLang="en-US" sz="2400" dirty="0">
                <a:solidFill>
                  <a:schemeClr val="bg1"/>
                </a:solidFill>
                <a:cs typeface="+mn-ea"/>
                <a:sym typeface="+mn-lt"/>
              </a:rPr>
              <a:t>主讲人：姓名</a:t>
            </a:r>
            <a:endParaRPr lang="en-US" altLang="zh-CN" sz="2400" dirty="0">
              <a:solidFill>
                <a:schemeClr val="bg1"/>
              </a:solidFill>
              <a:cs typeface="+mn-ea"/>
              <a:sym typeface="+mn-lt"/>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8205"/>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41472"/>
            <a:ext cx="2767882" cy="2767883"/>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EC6BEC64-303B-42E6-9CAD-7C3A78202190}"/>
              </a:ext>
            </a:extLst>
          </p:cNvPr>
          <p:cNvPicPr>
            <a:picLocks noChangeAspect="1"/>
          </p:cNvPicPr>
          <p:nvPr/>
        </p:nvPicPr>
        <p:blipFill>
          <a:blip r:embed="rId2"/>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F141C6CC-D545-40BE-BFB7-85DB0A3F2152}"/>
              </a:ext>
            </a:extLst>
          </p:cNvPr>
          <p:cNvSpPr/>
          <p:nvPr/>
        </p:nvSpPr>
        <p:spPr>
          <a:xfrm>
            <a:off x="780445" y="1228889"/>
            <a:ext cx="10358609" cy="5764193"/>
          </a:xfrm>
          <a:prstGeom prst="parallelogram">
            <a:avLst>
              <a:gd name="adj" fmla="val 21226"/>
            </a:avLst>
          </a:prstGeom>
          <a:gradFill flip="none" rotWithShape="1">
            <a:gsLst>
              <a:gs pos="77000">
                <a:schemeClr val="accent1">
                  <a:alpha val="33000"/>
                  <a:lumMod val="21000"/>
                  <a:lumOff val="79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对话气泡: 矩形 21">
            <a:extLst>
              <a:ext uri="{FF2B5EF4-FFF2-40B4-BE49-F238E27FC236}">
                <a16:creationId xmlns:a16="http://schemas.microsoft.com/office/drawing/2014/main" id="{9DCEAC09-6BD9-4431-8898-0BA967F18166}"/>
              </a:ext>
            </a:extLst>
          </p:cNvPr>
          <p:cNvSpPr/>
          <p:nvPr/>
        </p:nvSpPr>
        <p:spPr>
          <a:xfrm>
            <a:off x="5440378"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3" name="对话气泡: 矩形 22">
            <a:extLst>
              <a:ext uri="{FF2B5EF4-FFF2-40B4-BE49-F238E27FC236}">
                <a16:creationId xmlns:a16="http://schemas.microsoft.com/office/drawing/2014/main" id="{E88A3FCC-BEC0-4603-814E-C52E3FE4DF96}"/>
              </a:ext>
            </a:extLst>
          </p:cNvPr>
          <p:cNvSpPr/>
          <p:nvPr/>
        </p:nvSpPr>
        <p:spPr>
          <a:xfrm>
            <a:off x="828971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对话气泡: 矩形 20">
            <a:extLst>
              <a:ext uri="{FF2B5EF4-FFF2-40B4-BE49-F238E27FC236}">
                <a16:creationId xmlns:a16="http://schemas.microsoft.com/office/drawing/2014/main" id="{2ADE1DC4-A9C0-41DC-8953-1086122AD866}"/>
              </a:ext>
            </a:extLst>
          </p:cNvPr>
          <p:cNvSpPr/>
          <p:nvPr/>
        </p:nvSpPr>
        <p:spPr>
          <a:xfrm>
            <a:off x="254483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 name="文本占位符 2">
            <a:extLst>
              <a:ext uri="{FF2B5EF4-FFF2-40B4-BE49-F238E27FC236}">
                <a16:creationId xmlns:a16="http://schemas.microsoft.com/office/drawing/2014/main" id="{A92EC863-277F-4DB3-A250-73A0BFC6BE58}"/>
              </a:ext>
            </a:extLst>
          </p:cNvPr>
          <p:cNvSpPr>
            <a:spLocks noGrp="1"/>
          </p:cNvSpPr>
          <p:nvPr>
            <p:ph type="body" sz="quarter" idx="10"/>
          </p:nvPr>
        </p:nvSpPr>
        <p:spPr/>
        <p:txBody>
          <a:bodyPr/>
          <a:lstStyle/>
          <a:p>
            <a:r>
              <a:rPr lang="zh-CN" altLang="en-US" dirty="0">
                <a:cs typeface="+mn-ea"/>
                <a:sym typeface="+mn-lt"/>
              </a:rPr>
              <a:t>一段文字类</a:t>
            </a:r>
          </a:p>
        </p:txBody>
      </p:sp>
      <p:sp>
        <p:nvSpPr>
          <p:cNvPr id="6" name="矩形 5">
            <a:extLst>
              <a:ext uri="{FF2B5EF4-FFF2-40B4-BE49-F238E27FC236}">
                <a16:creationId xmlns:a16="http://schemas.microsoft.com/office/drawing/2014/main" id="{4CFC270F-0FCD-4B99-A945-EC4417B86DCB}"/>
              </a:ext>
            </a:extLst>
          </p:cNvPr>
          <p:cNvSpPr/>
          <p:nvPr/>
        </p:nvSpPr>
        <p:spPr>
          <a:xfrm>
            <a:off x="2417654" y="3129259"/>
            <a:ext cx="7377680"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2" name="对话气泡: 矩形 1">
            <a:extLst>
              <a:ext uri="{FF2B5EF4-FFF2-40B4-BE49-F238E27FC236}">
                <a16:creationId xmlns:a16="http://schemas.microsoft.com/office/drawing/2014/main" id="{D532C8D0-594D-4A62-B65C-488CDC171644}"/>
              </a:ext>
            </a:extLst>
          </p:cNvPr>
          <p:cNvSpPr/>
          <p:nvPr/>
        </p:nvSpPr>
        <p:spPr>
          <a:xfrm>
            <a:off x="2430380" y="2326960"/>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对话气泡: 矩形 23">
            <a:extLst>
              <a:ext uri="{FF2B5EF4-FFF2-40B4-BE49-F238E27FC236}">
                <a16:creationId xmlns:a16="http://schemas.microsoft.com/office/drawing/2014/main" id="{4036E0CA-81EB-484E-A889-01E5021DFFE7}"/>
              </a:ext>
            </a:extLst>
          </p:cNvPr>
          <p:cNvSpPr/>
          <p:nvPr/>
        </p:nvSpPr>
        <p:spPr>
          <a:xfrm>
            <a:off x="5374905"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26" name="对话气泡: 矩形 25">
            <a:extLst>
              <a:ext uri="{FF2B5EF4-FFF2-40B4-BE49-F238E27FC236}">
                <a16:creationId xmlns:a16="http://schemas.microsoft.com/office/drawing/2014/main" id="{A61FBACA-EC8F-4792-B287-D11E0AFCB4F7}"/>
              </a:ext>
            </a:extLst>
          </p:cNvPr>
          <p:cNvSpPr/>
          <p:nvPr/>
        </p:nvSpPr>
        <p:spPr>
          <a:xfrm>
            <a:off x="8243512"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7" name="文本框 6">
            <a:extLst>
              <a:ext uri="{FF2B5EF4-FFF2-40B4-BE49-F238E27FC236}">
                <a16:creationId xmlns:a16="http://schemas.microsoft.com/office/drawing/2014/main" id="{5E0348E0-3A58-43EE-AB0F-E33E34D56C28}"/>
              </a:ext>
            </a:extLst>
          </p:cNvPr>
          <p:cNvSpPr txBox="1"/>
          <p:nvPr/>
        </p:nvSpPr>
        <p:spPr>
          <a:xfrm>
            <a:off x="2735463" y="2306584"/>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9" name="文本框 8">
            <a:extLst>
              <a:ext uri="{FF2B5EF4-FFF2-40B4-BE49-F238E27FC236}">
                <a16:creationId xmlns:a16="http://schemas.microsoft.com/office/drawing/2014/main" id="{9C6847C5-EC5C-4D73-84CD-5109D6443049}"/>
              </a:ext>
            </a:extLst>
          </p:cNvPr>
          <p:cNvSpPr txBox="1"/>
          <p:nvPr/>
        </p:nvSpPr>
        <p:spPr>
          <a:xfrm>
            <a:off x="5440378" y="2306584"/>
            <a:ext cx="1338828" cy="369332"/>
          </a:xfrm>
          <a:prstGeom prst="rect">
            <a:avLst/>
          </a:prstGeom>
          <a:noFill/>
          <a:ln>
            <a:noFill/>
          </a:ln>
        </p:spPr>
        <p:txBody>
          <a:bodyPr wrap="square" rtlCol="0">
            <a:spAutoFit/>
          </a:bodyPr>
          <a:lstStyle/>
          <a:p>
            <a:pPr algn="ctr"/>
            <a:r>
              <a:rPr lang="zh-CN" altLang="en-US" dirty="0">
                <a:solidFill>
                  <a:schemeClr val="bg1"/>
                </a:solidFill>
                <a:cs typeface="+mn-ea"/>
                <a:sym typeface="+mn-lt"/>
              </a:rPr>
              <a:t>关键词</a:t>
            </a:r>
          </a:p>
        </p:txBody>
      </p:sp>
      <p:sp>
        <p:nvSpPr>
          <p:cNvPr id="10" name="文本框 9">
            <a:extLst>
              <a:ext uri="{FF2B5EF4-FFF2-40B4-BE49-F238E27FC236}">
                <a16:creationId xmlns:a16="http://schemas.microsoft.com/office/drawing/2014/main" id="{3FD60080-00BD-4E62-A617-652CED5E8843}"/>
              </a:ext>
            </a:extLst>
          </p:cNvPr>
          <p:cNvSpPr txBox="1"/>
          <p:nvPr/>
        </p:nvSpPr>
        <p:spPr>
          <a:xfrm>
            <a:off x="8548595" y="2286208"/>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5" name="L 形 4">
            <a:extLst>
              <a:ext uri="{FF2B5EF4-FFF2-40B4-BE49-F238E27FC236}">
                <a16:creationId xmlns:a16="http://schemas.microsoft.com/office/drawing/2014/main" id="{1128A865-9BF8-4C15-8929-0ED27B91524F}"/>
              </a:ext>
            </a:extLst>
          </p:cNvPr>
          <p:cNvSpPr/>
          <p:nvPr/>
        </p:nvSpPr>
        <p:spPr>
          <a:xfrm>
            <a:off x="1926855" y="4731630"/>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L 形 17">
            <a:extLst>
              <a:ext uri="{FF2B5EF4-FFF2-40B4-BE49-F238E27FC236}">
                <a16:creationId xmlns:a16="http://schemas.microsoft.com/office/drawing/2014/main" id="{CAC1A35A-898D-4669-8AC1-1E3B2AA291E5}"/>
              </a:ext>
            </a:extLst>
          </p:cNvPr>
          <p:cNvSpPr/>
          <p:nvPr/>
        </p:nvSpPr>
        <p:spPr>
          <a:xfrm rot="10800000">
            <a:off x="10146516" y="1780610"/>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8193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Be an entrepreneur</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a:t>
            </a:fld>
            <a:endParaRPr lang="en-US" altLang="x-none" sz="1600" dirty="0">
              <a:latin typeface="Tahoma" charset="0"/>
            </a:endParaRPr>
          </a:p>
        </p:txBody>
      </p:sp>
      <p:pic>
        <p:nvPicPr>
          <p:cNvPr id="8" name="Picture 7">
            <a:extLst>
              <a:ext uri="{FF2B5EF4-FFF2-40B4-BE49-F238E27FC236}">
                <a16:creationId xmlns:a16="http://schemas.microsoft.com/office/drawing/2014/main" id="{2861E698-3CA1-B146-B700-7921FF03E1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93" y="1980848"/>
            <a:ext cx="2667000" cy="1778000"/>
          </a:xfrm>
          <a:prstGeom prst="rect">
            <a:avLst/>
          </a:prstGeom>
        </p:spPr>
      </p:pic>
      <p:pic>
        <p:nvPicPr>
          <p:cNvPr id="10" name="Picture 9">
            <a:extLst>
              <a:ext uri="{FF2B5EF4-FFF2-40B4-BE49-F238E27FC236}">
                <a16:creationId xmlns:a16="http://schemas.microsoft.com/office/drawing/2014/main" id="{3D0118C9-4710-FF46-854C-756B70CED0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053" y="2302158"/>
            <a:ext cx="2971800" cy="1135380"/>
          </a:xfrm>
          <a:prstGeom prst="rect">
            <a:avLst/>
          </a:prstGeom>
        </p:spPr>
      </p:pic>
      <p:pic>
        <p:nvPicPr>
          <p:cNvPr id="11" name="图片 6">
            <a:extLst>
              <a:ext uri="{FF2B5EF4-FFF2-40B4-BE49-F238E27FC236}">
                <a16:creationId xmlns:a16="http://schemas.microsoft.com/office/drawing/2014/main" id="{D66EBD4D-E727-2948-ADD6-B4DCE0E503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7005" y="3868603"/>
            <a:ext cx="2421614" cy="1878532"/>
          </a:xfrm>
          <a:prstGeom prst="rect">
            <a:avLst/>
          </a:prstGeom>
        </p:spPr>
      </p:pic>
      <p:pic>
        <p:nvPicPr>
          <p:cNvPr id="12" name="图片 8">
            <a:extLst>
              <a:ext uri="{FF2B5EF4-FFF2-40B4-BE49-F238E27FC236}">
                <a16:creationId xmlns:a16="http://schemas.microsoft.com/office/drawing/2014/main" id="{1AE61625-C534-134F-968F-9000233256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0878" y="3831179"/>
            <a:ext cx="2180365" cy="1883042"/>
          </a:xfrm>
          <a:prstGeom prst="rect">
            <a:avLst/>
          </a:prstGeom>
        </p:spPr>
      </p:pic>
    </p:spTree>
    <p:extLst>
      <p:ext uri="{BB962C8B-B14F-4D97-AF65-F5344CB8AC3E}">
        <p14:creationId xmlns:p14="http://schemas.microsoft.com/office/powerpoint/2010/main" val="8421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469770F-E6AF-42D0-9BA7-3C7622267369}"/>
              </a:ext>
            </a:extLst>
          </p:cNvPr>
          <p:cNvSpPr/>
          <p:nvPr/>
        </p:nvSpPr>
        <p:spPr>
          <a:xfrm>
            <a:off x="1366784" y="3446674"/>
            <a:ext cx="9458432" cy="1046480"/>
          </a:xfrm>
          <a:prstGeom prst="ellipse">
            <a:avLst/>
          </a:prstGeom>
          <a:no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文本占位符 1">
            <a:extLst>
              <a:ext uri="{FF2B5EF4-FFF2-40B4-BE49-F238E27FC236}">
                <a16:creationId xmlns:a16="http://schemas.microsoft.com/office/drawing/2014/main" id="{1CF9CBDB-33FE-4993-BB4F-6340A44B14E1}"/>
              </a:ext>
            </a:extLst>
          </p:cNvPr>
          <p:cNvSpPr>
            <a:spLocks noGrp="1"/>
          </p:cNvSpPr>
          <p:nvPr>
            <p:ph type="body" sz="quarter" idx="10"/>
          </p:nvPr>
        </p:nvSpPr>
        <p:spPr/>
        <p:txBody>
          <a:bodyPr/>
          <a:lstStyle/>
          <a:p>
            <a:r>
              <a:rPr lang="zh-CN" altLang="en-US" dirty="0">
                <a:cs typeface="+mn-ea"/>
                <a:sym typeface="+mn-lt"/>
              </a:rPr>
              <a:t>一段图文</a:t>
            </a:r>
          </a:p>
        </p:txBody>
      </p:sp>
      <p:sp>
        <p:nvSpPr>
          <p:cNvPr id="22" name="矩形 21">
            <a:extLst>
              <a:ext uri="{FF2B5EF4-FFF2-40B4-BE49-F238E27FC236}">
                <a16:creationId xmlns:a16="http://schemas.microsoft.com/office/drawing/2014/main" id="{D58BF4B8-A270-45EC-9A2D-74F4D2C601D4}"/>
              </a:ext>
            </a:extLst>
          </p:cNvPr>
          <p:cNvSpPr/>
          <p:nvPr/>
        </p:nvSpPr>
        <p:spPr>
          <a:xfrm>
            <a:off x="2910840" y="4767756"/>
            <a:ext cx="6370320" cy="1178419"/>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71E57799-DF3A-4089-937E-02503F8EAE6E}"/>
              </a:ext>
            </a:extLst>
          </p:cNvPr>
          <p:cNvSpPr/>
          <p:nvPr/>
        </p:nvSpPr>
        <p:spPr>
          <a:xfrm>
            <a:off x="5054600" y="5854736"/>
            <a:ext cx="2082800" cy="101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8C11E2D2-FE9B-4AA7-9377-6EB6B657E36A}"/>
              </a:ext>
            </a:extLst>
          </p:cNvPr>
          <p:cNvSpPr/>
          <p:nvPr/>
        </p:nvSpPr>
        <p:spPr>
          <a:xfrm>
            <a:off x="3048000" y="4853919"/>
            <a:ext cx="6096000" cy="873957"/>
          </a:xfrm>
          <a:prstGeom prst="rect">
            <a:avLst/>
          </a:prstGeom>
        </p:spPr>
        <p:txBody>
          <a:bodyPr>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标题数字等都可以通过点击和重新输入进行更改，顶部“开始”面板中可以对字号、颜色、行距等进行修改。</a:t>
            </a:r>
            <a:endParaRPr lang="zh-CN" altLang="en-US" dirty="0">
              <a:solidFill>
                <a:schemeClr val="tx1">
                  <a:lumMod val="75000"/>
                  <a:lumOff val="25000"/>
                </a:schemeClr>
              </a:solidFill>
              <a:cs typeface="+mn-ea"/>
              <a:sym typeface="+mn-lt"/>
            </a:endParaRPr>
          </a:p>
        </p:txBody>
      </p:sp>
      <p:sp>
        <p:nvSpPr>
          <p:cNvPr id="26" name="椭圆 25">
            <a:extLst>
              <a:ext uri="{FF2B5EF4-FFF2-40B4-BE49-F238E27FC236}">
                <a16:creationId xmlns:a16="http://schemas.microsoft.com/office/drawing/2014/main" id="{2D7ABA0B-3D4C-4396-8ACE-4D03AE439457}"/>
              </a:ext>
            </a:extLst>
          </p:cNvPr>
          <p:cNvSpPr/>
          <p:nvPr/>
        </p:nvSpPr>
        <p:spPr>
          <a:xfrm>
            <a:off x="2034454" y="3264227"/>
            <a:ext cx="8123091" cy="898738"/>
          </a:xfrm>
          <a:prstGeom prst="ellipse">
            <a:avLst/>
          </a:prstGeom>
          <a:solidFill>
            <a:schemeClr val="accent1">
              <a:lumMod val="20000"/>
              <a:lumOff val="80000"/>
              <a:alpha val="20000"/>
            </a:schemeClr>
          </a:solid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11" name="图片占位符 10">
            <a:extLst>
              <a:ext uri="{FF2B5EF4-FFF2-40B4-BE49-F238E27FC236}">
                <a16:creationId xmlns:a16="http://schemas.microsoft.com/office/drawing/2014/main" id="{5A7860AF-9758-42A8-A137-A5A7B7BF7F8D}"/>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3239146" y="897687"/>
            <a:ext cx="5713708" cy="2939164"/>
          </a:xfrm>
          <a:solidFill>
            <a:schemeClr val="accent1"/>
          </a:solidFill>
          <a:ln w="28575">
            <a:solidFill>
              <a:schemeClr val="bg1"/>
            </a:solidFill>
          </a:ln>
          <a:effectLst>
            <a:outerShdw blurRad="190500" sx="98000" sy="98000" algn="ctr" rotWithShape="0">
              <a:prstClr val="black">
                <a:alpha val="40000"/>
              </a:prstClr>
            </a:outerShdw>
          </a:effectLst>
        </p:spPr>
      </p:pic>
    </p:spTree>
    <p:extLst>
      <p:ext uri="{BB962C8B-B14F-4D97-AF65-F5344CB8AC3E}">
        <p14:creationId xmlns:p14="http://schemas.microsoft.com/office/powerpoint/2010/main" val="29526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4135B37E-A099-4E51-8F20-6FD730E71741}"/>
              </a:ext>
            </a:extLst>
          </p:cNvPr>
          <p:cNvSpPr/>
          <p:nvPr/>
        </p:nvSpPr>
        <p:spPr>
          <a:xfrm>
            <a:off x="6585393"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7" name="平行四边形 16">
            <a:extLst>
              <a:ext uri="{FF2B5EF4-FFF2-40B4-BE49-F238E27FC236}">
                <a16:creationId xmlns:a16="http://schemas.microsoft.com/office/drawing/2014/main" id="{CAE4D1DC-0563-4ECD-B7D6-C0A0B2FED99F}"/>
              </a:ext>
            </a:extLst>
          </p:cNvPr>
          <p:cNvSpPr/>
          <p:nvPr/>
        </p:nvSpPr>
        <p:spPr>
          <a:xfrm>
            <a:off x="-2164769"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p:txBody>
          <a:bodyPr/>
          <a:lstStyle/>
          <a:p>
            <a:r>
              <a:rPr lang="zh-CN" altLang="en-US" dirty="0">
                <a:cs typeface="+mn-ea"/>
                <a:sym typeface="+mn-lt"/>
              </a:rPr>
              <a:t>两段文字类</a:t>
            </a:r>
            <a:r>
              <a:rPr lang="en-US" altLang="zh-CN" dirty="0">
                <a:cs typeface="+mn-ea"/>
                <a:sym typeface="+mn-lt"/>
              </a:rPr>
              <a:t>-</a:t>
            </a:r>
            <a:r>
              <a:rPr lang="zh-CN" altLang="en-US" dirty="0">
                <a:cs typeface="+mn-ea"/>
                <a:sym typeface="+mn-lt"/>
              </a:rPr>
              <a:t>对比</a:t>
            </a:r>
          </a:p>
        </p:txBody>
      </p:sp>
      <p:sp>
        <p:nvSpPr>
          <p:cNvPr id="3" name="平行四边形 2">
            <a:extLst>
              <a:ext uri="{FF2B5EF4-FFF2-40B4-BE49-F238E27FC236}">
                <a16:creationId xmlns:a16="http://schemas.microsoft.com/office/drawing/2014/main" id="{318ACC62-CBD7-42F0-841C-F4C6456E2C63}"/>
              </a:ext>
            </a:extLst>
          </p:cNvPr>
          <p:cNvSpPr/>
          <p:nvPr/>
        </p:nvSpPr>
        <p:spPr>
          <a:xfrm>
            <a:off x="-2489392" y="1859280"/>
            <a:ext cx="7650480" cy="3505200"/>
          </a:xfrm>
          <a:prstGeom prst="parallelogram">
            <a:avLst/>
          </a:prstGeom>
          <a:solidFill>
            <a:schemeClr val="bg1"/>
          </a:solidFill>
          <a:ln w="28575">
            <a:noFill/>
          </a:ln>
          <a:effectLst>
            <a:outerShdw blurRad="1905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平行四边形 3">
            <a:extLst>
              <a:ext uri="{FF2B5EF4-FFF2-40B4-BE49-F238E27FC236}">
                <a16:creationId xmlns:a16="http://schemas.microsoft.com/office/drawing/2014/main" id="{268C952D-A252-4A14-A9CC-AE05CDECF6C0}"/>
              </a:ext>
            </a:extLst>
          </p:cNvPr>
          <p:cNvSpPr/>
          <p:nvPr/>
        </p:nvSpPr>
        <p:spPr>
          <a:xfrm>
            <a:off x="6827520" y="1859280"/>
            <a:ext cx="7650480" cy="3505200"/>
          </a:xfrm>
          <a:prstGeom prst="parallelogram">
            <a:avLst/>
          </a:prstGeom>
          <a:solidFill>
            <a:schemeClr val="bg1"/>
          </a:solidFill>
          <a:ln w="28575">
            <a:noFill/>
          </a:ln>
          <a:effectLst>
            <a:outerShdw blurRad="1905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62B3C81A-DFE5-4E4E-B553-C5FDC0DE7A8B}"/>
              </a:ext>
            </a:extLst>
          </p:cNvPr>
          <p:cNvSpPr txBox="1"/>
          <p:nvPr/>
        </p:nvSpPr>
        <p:spPr>
          <a:xfrm>
            <a:off x="1968960" y="2143760"/>
            <a:ext cx="2608406" cy="461665"/>
          </a:xfrm>
          <a:prstGeom prst="rect">
            <a:avLst/>
          </a:prstGeom>
          <a:noFill/>
        </p:spPr>
        <p:txBody>
          <a:bodyPr wrap="none" rtlCol="0">
            <a:spAutoFit/>
          </a:bodyPr>
          <a:lstStyle/>
          <a:p>
            <a:r>
              <a:rPr lang="zh-CN" altLang="en-US" sz="2400" b="1" spc="300" dirty="0">
                <a:solidFill>
                  <a:schemeClr val="accent2"/>
                </a:solidFill>
                <a:cs typeface="+mn-ea"/>
                <a:sym typeface="+mn-lt"/>
              </a:rPr>
              <a:t>请输入您的标题</a:t>
            </a:r>
          </a:p>
        </p:txBody>
      </p:sp>
      <p:sp>
        <p:nvSpPr>
          <p:cNvPr id="9" name="文本框 8">
            <a:extLst>
              <a:ext uri="{FF2B5EF4-FFF2-40B4-BE49-F238E27FC236}">
                <a16:creationId xmlns:a16="http://schemas.microsoft.com/office/drawing/2014/main" id="{61E6B103-1016-45CC-8705-A03872544D48}"/>
              </a:ext>
            </a:extLst>
          </p:cNvPr>
          <p:cNvSpPr txBox="1"/>
          <p:nvPr/>
        </p:nvSpPr>
        <p:spPr>
          <a:xfrm>
            <a:off x="7604229" y="4592179"/>
            <a:ext cx="2608406" cy="461665"/>
          </a:xfrm>
          <a:prstGeom prst="rect">
            <a:avLst/>
          </a:prstGeom>
          <a:noFill/>
        </p:spPr>
        <p:txBody>
          <a:bodyPr wrap="none" rtlCol="0">
            <a:spAutoFit/>
          </a:bodyPr>
          <a:lstStyle/>
          <a:p>
            <a:r>
              <a:rPr lang="zh-CN" altLang="en-US" sz="2400" b="1" spc="300" dirty="0">
                <a:solidFill>
                  <a:schemeClr val="accent1"/>
                </a:solidFill>
                <a:cs typeface="+mn-ea"/>
                <a:sym typeface="+mn-lt"/>
              </a:rPr>
              <a:t>请输入您的标题</a:t>
            </a:r>
          </a:p>
        </p:txBody>
      </p:sp>
      <p:sp>
        <p:nvSpPr>
          <p:cNvPr id="10" name="矩形 9">
            <a:extLst>
              <a:ext uri="{FF2B5EF4-FFF2-40B4-BE49-F238E27FC236}">
                <a16:creationId xmlns:a16="http://schemas.microsoft.com/office/drawing/2014/main" id="{8BB2F9A1-4ECD-49A9-8AC4-FBCB0134B0A0}"/>
              </a:ext>
            </a:extLst>
          </p:cNvPr>
          <p:cNvSpPr/>
          <p:nvPr/>
        </p:nvSpPr>
        <p:spPr>
          <a:xfrm>
            <a:off x="695325" y="2796952"/>
            <a:ext cx="3816518"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13" name="矩形 12">
            <a:extLst>
              <a:ext uri="{FF2B5EF4-FFF2-40B4-BE49-F238E27FC236}">
                <a16:creationId xmlns:a16="http://schemas.microsoft.com/office/drawing/2014/main" id="{E0E50EFB-BE72-4AD2-95A1-B4AB16618A43}"/>
              </a:ext>
            </a:extLst>
          </p:cNvPr>
          <p:cNvSpPr/>
          <p:nvPr/>
        </p:nvSpPr>
        <p:spPr>
          <a:xfrm>
            <a:off x="7690834" y="2214501"/>
            <a:ext cx="3805841"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r>
              <a:rPr lang="en-US" altLang="zh-CN" dirty="0">
                <a:solidFill>
                  <a:schemeClr val="tx1">
                    <a:lumMod val="75000"/>
                    <a:lumOff val="25000"/>
                  </a:schemeClr>
                </a:solidFill>
                <a:latin typeface="+mn-ea"/>
              </a:rPr>
              <a:t>1.3</a:t>
            </a:r>
            <a:r>
              <a:rPr lang="zh-CN" altLang="en-US" dirty="0">
                <a:solidFill>
                  <a:schemeClr val="tx1">
                    <a:lumMod val="75000"/>
                    <a:lumOff val="25000"/>
                  </a:schemeClr>
                </a:solidFill>
                <a:latin typeface="+mn-ea"/>
              </a:rPr>
              <a:t>倍字间距。</a:t>
            </a:r>
            <a:endParaRPr lang="zh-CN" altLang="en-US"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F7D0AD1F-E7C1-4B40-82D2-FAF3C1400116}"/>
              </a:ext>
            </a:extLst>
          </p:cNvPr>
          <p:cNvSpPr txBox="1"/>
          <p:nvPr/>
        </p:nvSpPr>
        <p:spPr>
          <a:xfrm>
            <a:off x="4722161" y="2473219"/>
            <a:ext cx="2544286" cy="2215991"/>
          </a:xfrm>
          <a:prstGeom prst="rect">
            <a:avLst/>
          </a:prstGeom>
          <a:noFill/>
        </p:spPr>
        <p:txBody>
          <a:bodyPr wrap="none" rtlCol="0">
            <a:spAutoFit/>
          </a:bodyPr>
          <a:lstStyle/>
          <a:p>
            <a:r>
              <a:rPr lang="en-US" altLang="zh-CN"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cs typeface="+mn-ea"/>
                <a:sym typeface="+mn-lt"/>
              </a:rPr>
              <a:t>VS</a:t>
            </a:r>
            <a:endParaRPr lang="zh-CN" altLang="en-US"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cs typeface="+mn-ea"/>
              <a:sym typeface="+mn-lt"/>
            </a:endParaRPr>
          </a:p>
        </p:txBody>
      </p:sp>
      <p:sp>
        <p:nvSpPr>
          <p:cNvPr id="20" name="平行四边形 19">
            <a:extLst>
              <a:ext uri="{FF2B5EF4-FFF2-40B4-BE49-F238E27FC236}">
                <a16:creationId xmlns:a16="http://schemas.microsoft.com/office/drawing/2014/main" id="{AD446280-A103-4BE2-A683-95DF19057A70}"/>
              </a:ext>
            </a:extLst>
          </p:cNvPr>
          <p:cNvSpPr/>
          <p:nvPr/>
        </p:nvSpPr>
        <p:spPr>
          <a:xfrm>
            <a:off x="-1825316" y="2275965"/>
            <a:ext cx="3544877" cy="197254"/>
          </a:xfrm>
          <a:prstGeom prst="parallelogram">
            <a:avLst/>
          </a:prstGeom>
          <a:solidFill>
            <a:schemeClr val="accent2"/>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平行四边形 20">
            <a:extLst>
              <a:ext uri="{FF2B5EF4-FFF2-40B4-BE49-F238E27FC236}">
                <a16:creationId xmlns:a16="http://schemas.microsoft.com/office/drawing/2014/main" id="{A3AB08B3-99F7-46F1-AE63-4104BB23B22A}"/>
              </a:ext>
            </a:extLst>
          </p:cNvPr>
          <p:cNvSpPr/>
          <p:nvPr/>
        </p:nvSpPr>
        <p:spPr>
          <a:xfrm>
            <a:off x="10283878" y="4720150"/>
            <a:ext cx="3544877" cy="197254"/>
          </a:xfrm>
          <a:prstGeom prst="parallelogram">
            <a:avLst/>
          </a:prstGeom>
          <a:solidFill>
            <a:schemeClr val="accent1"/>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Tree>
    <p:extLst>
      <p:ext uri="{BB962C8B-B14F-4D97-AF65-F5344CB8AC3E}">
        <p14:creationId xmlns:p14="http://schemas.microsoft.com/office/powerpoint/2010/main" val="40538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8B4F815A-9EBE-48E9-990D-E609F1F18388}"/>
              </a:ext>
            </a:extLst>
          </p:cNvPr>
          <p:cNvSpPr/>
          <p:nvPr/>
        </p:nvSpPr>
        <p:spPr>
          <a:xfrm rot="1529180" flipH="1" flipV="1">
            <a:off x="2612374" y="1033156"/>
            <a:ext cx="3792286" cy="374468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1"/>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任意多边形: 形状 43">
            <a:extLst>
              <a:ext uri="{FF2B5EF4-FFF2-40B4-BE49-F238E27FC236}">
                <a16:creationId xmlns:a16="http://schemas.microsoft.com/office/drawing/2014/main" id="{20B57809-C6A0-45D2-990C-A973DFB26202}"/>
              </a:ext>
            </a:extLst>
          </p:cNvPr>
          <p:cNvSpPr/>
          <p:nvPr/>
        </p:nvSpPr>
        <p:spPr>
          <a:xfrm rot="1529180">
            <a:off x="5825506" y="2369061"/>
            <a:ext cx="3792286" cy="374469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3"/>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a:xfrm>
            <a:off x="1159331" y="230295"/>
            <a:ext cx="6678793" cy="914400"/>
          </a:xfrm>
        </p:spPr>
        <p:txBody>
          <a:bodyPr/>
          <a:lstStyle/>
          <a:p>
            <a:r>
              <a:rPr lang="zh-CN" altLang="en-US" dirty="0">
                <a:cs typeface="+mn-ea"/>
                <a:sym typeface="+mn-lt"/>
              </a:rPr>
              <a:t>两段文字类</a:t>
            </a:r>
            <a:r>
              <a:rPr lang="en-US" altLang="zh-CN" dirty="0">
                <a:cs typeface="+mn-ea"/>
                <a:sym typeface="+mn-lt"/>
              </a:rPr>
              <a:t>-</a:t>
            </a:r>
            <a:r>
              <a:rPr lang="zh-CN" altLang="en-US" dirty="0">
                <a:cs typeface="+mn-ea"/>
                <a:sym typeface="+mn-lt"/>
              </a:rPr>
              <a:t>对比</a:t>
            </a:r>
          </a:p>
        </p:txBody>
      </p:sp>
      <p:sp>
        <p:nvSpPr>
          <p:cNvPr id="31" name="矩形 30">
            <a:extLst>
              <a:ext uri="{FF2B5EF4-FFF2-40B4-BE49-F238E27FC236}">
                <a16:creationId xmlns:a16="http://schemas.microsoft.com/office/drawing/2014/main" id="{9C1B123A-2B8B-44DA-BF9B-0326AAAEC3AD}"/>
              </a:ext>
            </a:extLst>
          </p:cNvPr>
          <p:cNvSpPr/>
          <p:nvPr/>
        </p:nvSpPr>
        <p:spPr>
          <a:xfrm>
            <a:off x="7321541" y="3729046"/>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3"/>
                </a:solidFill>
                <a:effectLst/>
                <a:uLnTx/>
                <a:uFillTx/>
                <a:cs typeface="+mn-ea"/>
                <a:sym typeface="+mn-lt"/>
              </a:rPr>
              <a:t>缺点</a:t>
            </a:r>
          </a:p>
        </p:txBody>
      </p:sp>
      <p:sp>
        <p:nvSpPr>
          <p:cNvPr id="34" name="矩形 33">
            <a:extLst>
              <a:ext uri="{FF2B5EF4-FFF2-40B4-BE49-F238E27FC236}">
                <a16:creationId xmlns:a16="http://schemas.microsoft.com/office/drawing/2014/main" id="{33BF9D6B-7AA7-4C07-B20C-9948B90FF4FA}"/>
              </a:ext>
            </a:extLst>
          </p:cNvPr>
          <p:cNvSpPr/>
          <p:nvPr/>
        </p:nvSpPr>
        <p:spPr>
          <a:xfrm>
            <a:off x="3967646" y="1735361"/>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cs typeface="+mn-ea"/>
                <a:sym typeface="+mn-lt"/>
              </a:rPr>
              <a:t>优点</a:t>
            </a:r>
          </a:p>
        </p:txBody>
      </p:sp>
      <p:cxnSp>
        <p:nvCxnSpPr>
          <p:cNvPr id="41" name="直接连接符 40">
            <a:extLst>
              <a:ext uri="{FF2B5EF4-FFF2-40B4-BE49-F238E27FC236}">
                <a16:creationId xmlns:a16="http://schemas.microsoft.com/office/drawing/2014/main" id="{D146A601-B625-4C28-886A-B90114FEC8A6}"/>
              </a:ext>
            </a:extLst>
          </p:cNvPr>
          <p:cNvCxnSpPr>
            <a:cxnSpLocks/>
          </p:cNvCxnSpPr>
          <p:nvPr/>
        </p:nvCxnSpPr>
        <p:spPr>
          <a:xfrm flipV="1">
            <a:off x="957263" y="2920999"/>
            <a:ext cx="6891337" cy="2140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6F9FE29-745B-4CD7-BC38-D91DA9E424F7}"/>
              </a:ext>
            </a:extLst>
          </p:cNvPr>
          <p:cNvCxnSpPr>
            <a:cxnSpLocks/>
          </p:cNvCxnSpPr>
          <p:nvPr/>
        </p:nvCxnSpPr>
        <p:spPr>
          <a:xfrm flipV="1">
            <a:off x="3830320" y="2245359"/>
            <a:ext cx="6929120" cy="21336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CB5A07-5A2C-4CC5-9BE9-E80E2F5BD628}"/>
              </a:ext>
            </a:extLst>
          </p:cNvPr>
          <p:cNvSpPr txBox="1"/>
          <p:nvPr/>
        </p:nvSpPr>
        <p:spPr>
          <a:xfrm>
            <a:off x="2976989" y="2176622"/>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
        <p:nvSpPr>
          <p:cNvPr id="45" name="文本框 44">
            <a:extLst>
              <a:ext uri="{FF2B5EF4-FFF2-40B4-BE49-F238E27FC236}">
                <a16:creationId xmlns:a16="http://schemas.microsoft.com/office/drawing/2014/main" id="{A8EFD163-638F-4650-BE50-2CEFF1B75F4E}"/>
              </a:ext>
            </a:extLst>
          </p:cNvPr>
          <p:cNvSpPr txBox="1"/>
          <p:nvPr/>
        </p:nvSpPr>
        <p:spPr>
          <a:xfrm>
            <a:off x="6330884" y="4173180"/>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2174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0AB70B7-3D85-407C-B348-50C117BEA6CF}"/>
              </a:ext>
            </a:extLst>
          </p:cNvPr>
          <p:cNvSpPr>
            <a:spLocks noGrp="1"/>
          </p:cNvSpPr>
          <p:nvPr>
            <p:ph type="body" sz="quarter" idx="10"/>
          </p:nvPr>
        </p:nvSpPr>
        <p:spPr>
          <a:xfrm>
            <a:off x="1169898" y="229521"/>
            <a:ext cx="6678793" cy="914400"/>
          </a:xfrm>
        </p:spPr>
        <p:txBody>
          <a:bodyPr/>
          <a:lstStyle/>
          <a:p>
            <a:r>
              <a:rPr lang="zh-CN" altLang="en-US" dirty="0">
                <a:cs typeface="+mn-ea"/>
                <a:sym typeface="+mn-lt"/>
              </a:rPr>
              <a:t>两段图文类</a:t>
            </a:r>
          </a:p>
        </p:txBody>
      </p:sp>
      <p:sp>
        <p:nvSpPr>
          <p:cNvPr id="30" name="平行四边形 29">
            <a:extLst>
              <a:ext uri="{FF2B5EF4-FFF2-40B4-BE49-F238E27FC236}">
                <a16:creationId xmlns:a16="http://schemas.microsoft.com/office/drawing/2014/main" id="{7ECE52AD-B284-4F9A-B683-E47A66FD0594}"/>
              </a:ext>
            </a:extLst>
          </p:cNvPr>
          <p:cNvSpPr/>
          <p:nvPr/>
        </p:nvSpPr>
        <p:spPr>
          <a:xfrm>
            <a:off x="942986" y="846614"/>
            <a:ext cx="3854994" cy="5764193"/>
          </a:xfrm>
          <a:prstGeom prst="parallelogram">
            <a:avLst/>
          </a:prstGeom>
          <a:gradFill flip="none" rotWithShape="1">
            <a:gsLst>
              <a:gs pos="72000">
                <a:schemeClr val="accent1">
                  <a:lumMod val="20000"/>
                  <a:lumOff val="8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对话气泡: 矩形 31">
            <a:extLst>
              <a:ext uri="{FF2B5EF4-FFF2-40B4-BE49-F238E27FC236}">
                <a16:creationId xmlns:a16="http://schemas.microsoft.com/office/drawing/2014/main" id="{34DF38B2-C995-48F8-B96C-7C690FA8C001}"/>
              </a:ext>
            </a:extLst>
          </p:cNvPr>
          <p:cNvSpPr/>
          <p:nvPr/>
        </p:nvSpPr>
        <p:spPr>
          <a:xfrm>
            <a:off x="695325" y="1774994"/>
            <a:ext cx="10801350" cy="3586634"/>
          </a:xfrm>
          <a:prstGeom prst="wedgeRectCallout">
            <a:avLst>
              <a:gd name="adj1" fmla="val -33431"/>
              <a:gd name="adj2" fmla="val 63254"/>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BC5A98E2-0638-44D3-AC7F-0950AA8DFC01}"/>
              </a:ext>
            </a:extLst>
          </p:cNvPr>
          <p:cNvSpPr txBox="1"/>
          <p:nvPr/>
        </p:nvSpPr>
        <p:spPr>
          <a:xfrm>
            <a:off x="2135758" y="2486784"/>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ECAD74CD-098A-42C7-BEB9-EC854B27E5B9}"/>
              </a:ext>
            </a:extLst>
          </p:cNvPr>
          <p:cNvSpPr/>
          <p:nvPr/>
        </p:nvSpPr>
        <p:spPr>
          <a:xfrm>
            <a:off x="1299742" y="2004353"/>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7395D083-F449-4543-AAE1-2CE8B0B1AA64}"/>
              </a:ext>
            </a:extLst>
          </p:cNvPr>
          <p:cNvSpPr txBox="1"/>
          <p:nvPr/>
        </p:nvSpPr>
        <p:spPr>
          <a:xfrm>
            <a:off x="1333027" y="2027503"/>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cs typeface="+mn-ea"/>
                <a:sym typeface="+mn-lt"/>
              </a:rPr>
              <a:t>您的标题</a:t>
            </a:r>
          </a:p>
        </p:txBody>
      </p:sp>
      <p:sp>
        <p:nvSpPr>
          <p:cNvPr id="17" name="文本框 16">
            <a:extLst>
              <a:ext uri="{FF2B5EF4-FFF2-40B4-BE49-F238E27FC236}">
                <a16:creationId xmlns:a16="http://schemas.microsoft.com/office/drawing/2014/main" id="{BB804624-8141-4049-9B76-733F4BD961DB}"/>
              </a:ext>
            </a:extLst>
          </p:cNvPr>
          <p:cNvSpPr txBox="1"/>
          <p:nvPr/>
        </p:nvSpPr>
        <p:spPr>
          <a:xfrm>
            <a:off x="2135758" y="4198321"/>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18" name="矩形 17">
            <a:extLst>
              <a:ext uri="{FF2B5EF4-FFF2-40B4-BE49-F238E27FC236}">
                <a16:creationId xmlns:a16="http://schemas.microsoft.com/office/drawing/2014/main" id="{60099F4D-9288-4E6C-B968-62B4022A6773}"/>
              </a:ext>
            </a:extLst>
          </p:cNvPr>
          <p:cNvSpPr/>
          <p:nvPr/>
        </p:nvSpPr>
        <p:spPr>
          <a:xfrm>
            <a:off x="1299742" y="3715890"/>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58547C9A-ED23-4E90-AEBB-246DA4C74BFC}"/>
              </a:ext>
            </a:extLst>
          </p:cNvPr>
          <p:cNvSpPr txBox="1"/>
          <p:nvPr/>
        </p:nvSpPr>
        <p:spPr>
          <a:xfrm>
            <a:off x="1333027" y="3739040"/>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cs typeface="+mn-ea"/>
                <a:sym typeface="+mn-lt"/>
              </a:rPr>
              <a:t>您的标题</a:t>
            </a:r>
          </a:p>
        </p:txBody>
      </p:sp>
      <p:pic>
        <p:nvPicPr>
          <p:cNvPr id="3" name="图片 2">
            <a:extLst>
              <a:ext uri="{FF2B5EF4-FFF2-40B4-BE49-F238E27FC236}">
                <a16:creationId xmlns:a16="http://schemas.microsoft.com/office/drawing/2014/main" id="{379C3B08-41C9-4C78-943E-055E8A10E476}"/>
              </a:ext>
            </a:extLst>
          </p:cNvPr>
          <p:cNvPicPr>
            <a:picLocks noChangeAspect="1"/>
          </p:cNvPicPr>
          <p:nvPr/>
        </p:nvPicPr>
        <p:blipFill rotWithShape="1">
          <a:blip r:embed="rId2">
            <a:extLst>
              <a:ext uri="{28A0092B-C50C-407E-A947-70E740481C1C}">
                <a14:useLocalDpi xmlns:a14="http://schemas.microsoft.com/office/drawing/2010/main" val="0"/>
              </a:ext>
            </a:extLst>
          </a:blip>
          <a:srcRect l="26479" r="40364"/>
          <a:stretch/>
        </p:blipFill>
        <p:spPr>
          <a:xfrm>
            <a:off x="5233936" y="1197210"/>
            <a:ext cx="2835400" cy="4810161"/>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pic>
        <p:nvPicPr>
          <p:cNvPr id="7" name="图片 6">
            <a:extLst>
              <a:ext uri="{FF2B5EF4-FFF2-40B4-BE49-F238E27FC236}">
                <a16:creationId xmlns:a16="http://schemas.microsoft.com/office/drawing/2014/main" id="{ADEDA82B-EEFF-493B-A00B-5A84B99451A4}"/>
              </a:ext>
            </a:extLst>
          </p:cNvPr>
          <p:cNvPicPr>
            <a:picLocks noChangeAspect="1"/>
          </p:cNvPicPr>
          <p:nvPr/>
        </p:nvPicPr>
        <p:blipFill rotWithShape="1">
          <a:blip r:embed="rId3">
            <a:extLst>
              <a:ext uri="{28A0092B-C50C-407E-A947-70E740481C1C}">
                <a14:useLocalDpi xmlns:a14="http://schemas.microsoft.com/office/drawing/2010/main" val="0"/>
              </a:ext>
            </a:extLst>
          </a:blip>
          <a:srcRect l="34224" r="32955"/>
          <a:stretch/>
        </p:blipFill>
        <p:spPr>
          <a:xfrm>
            <a:off x="8413541" y="1201158"/>
            <a:ext cx="2835473" cy="4859502"/>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pic>
        <p:nvPicPr>
          <p:cNvPr id="5" name="图形 4" descr="男性">
            <a:extLst>
              <a:ext uri="{FF2B5EF4-FFF2-40B4-BE49-F238E27FC236}">
                <a16:creationId xmlns:a16="http://schemas.microsoft.com/office/drawing/2014/main" id="{2479A84C-FB30-4C64-BA43-1E5DBF0F6C4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2438" y="2608794"/>
            <a:ext cx="744090" cy="744090"/>
          </a:xfrm>
          <a:prstGeom prst="rect">
            <a:avLst/>
          </a:prstGeom>
        </p:spPr>
      </p:pic>
      <p:pic>
        <p:nvPicPr>
          <p:cNvPr id="9" name="图形 8" descr="女性">
            <a:extLst>
              <a:ext uri="{FF2B5EF4-FFF2-40B4-BE49-F238E27FC236}">
                <a16:creationId xmlns:a16="http://schemas.microsoft.com/office/drawing/2014/main" id="{3F6D6FE4-C183-463C-9BD5-E157A2676F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8015" y="4280634"/>
            <a:ext cx="744090" cy="744090"/>
          </a:xfrm>
          <a:prstGeom prst="rect">
            <a:avLst/>
          </a:prstGeom>
        </p:spPr>
      </p:pic>
    </p:spTree>
    <p:extLst>
      <p:ext uri="{BB962C8B-B14F-4D97-AF65-F5344CB8AC3E}">
        <p14:creationId xmlns:p14="http://schemas.microsoft.com/office/powerpoint/2010/main" val="35631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05345D02-FA51-4989-982F-B400C548C9E5}"/>
              </a:ext>
            </a:extLst>
          </p:cNvPr>
          <p:cNvSpPr/>
          <p:nvPr/>
        </p:nvSpPr>
        <p:spPr>
          <a:xfrm>
            <a:off x="689753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圆角 20">
            <a:extLst>
              <a:ext uri="{FF2B5EF4-FFF2-40B4-BE49-F238E27FC236}">
                <a16:creationId xmlns:a16="http://schemas.microsoft.com/office/drawing/2014/main" id="{9BA4F630-F75A-4269-9E2D-47A7B666478F}"/>
              </a:ext>
            </a:extLst>
          </p:cNvPr>
          <p:cNvSpPr/>
          <p:nvPr/>
        </p:nvSpPr>
        <p:spPr>
          <a:xfrm>
            <a:off x="168767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6EC7FE56-6CFB-417B-96D4-01E7A9907C79}"/>
              </a:ext>
            </a:extLst>
          </p:cNvPr>
          <p:cNvSpPr>
            <a:spLocks noGrp="1"/>
          </p:cNvSpPr>
          <p:nvPr>
            <p:ph type="body" sz="quarter" idx="10"/>
          </p:nvPr>
        </p:nvSpPr>
        <p:spPr/>
        <p:txBody>
          <a:bodyPr/>
          <a:lstStyle/>
          <a:p>
            <a:r>
              <a:rPr lang="zh-CN" altLang="en-US" dirty="0">
                <a:cs typeface="+mn-ea"/>
                <a:sym typeface="+mn-lt"/>
              </a:rPr>
              <a:t>两段图文类</a:t>
            </a:r>
          </a:p>
        </p:txBody>
      </p:sp>
      <p:pic>
        <p:nvPicPr>
          <p:cNvPr id="20" name="图片占位符 19">
            <a:extLst>
              <a:ext uri="{FF2B5EF4-FFF2-40B4-BE49-F238E27FC236}">
                <a16:creationId xmlns:a16="http://schemas.microsoft.com/office/drawing/2014/main" id="{5AC7F942-F487-4701-BBF4-DD6DCA10E3F0}"/>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1691766" y="1391920"/>
            <a:ext cx="3598612"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23" name="椭圆 22">
            <a:extLst>
              <a:ext uri="{FF2B5EF4-FFF2-40B4-BE49-F238E27FC236}">
                <a16:creationId xmlns:a16="http://schemas.microsoft.com/office/drawing/2014/main" id="{F0BEB716-F6A3-49BC-9527-F8E94FBAE28D}"/>
              </a:ext>
            </a:extLst>
          </p:cNvPr>
          <p:cNvSpPr/>
          <p:nvPr/>
        </p:nvSpPr>
        <p:spPr>
          <a:xfrm>
            <a:off x="3226911"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cs typeface="+mn-ea"/>
                <a:sym typeface="+mn-lt"/>
              </a:rPr>
              <a:t>1</a:t>
            </a:r>
            <a:endParaRPr lang="zh-CN" altLang="en-US" dirty="0">
              <a:gradFill>
                <a:gsLst>
                  <a:gs pos="62000">
                    <a:schemeClr val="bg1"/>
                  </a:gs>
                  <a:gs pos="100000">
                    <a:schemeClr val="accent1">
                      <a:alpha val="0"/>
                    </a:schemeClr>
                  </a:gs>
                </a:gsLst>
                <a:path path="circle">
                  <a:fillToRect r="100000" b="100000"/>
                </a:path>
              </a:gradFill>
              <a:cs typeface="+mn-ea"/>
              <a:sym typeface="+mn-lt"/>
            </a:endParaRPr>
          </a:p>
        </p:txBody>
      </p:sp>
      <p:sp>
        <p:nvSpPr>
          <p:cNvPr id="25" name="文本框 24">
            <a:extLst>
              <a:ext uri="{FF2B5EF4-FFF2-40B4-BE49-F238E27FC236}">
                <a16:creationId xmlns:a16="http://schemas.microsoft.com/office/drawing/2014/main" id="{36DB2D71-0295-4D5F-8CB4-E0F62AE78EC2}"/>
              </a:ext>
            </a:extLst>
          </p:cNvPr>
          <p:cNvSpPr txBox="1"/>
          <p:nvPr/>
        </p:nvSpPr>
        <p:spPr>
          <a:xfrm>
            <a:off x="3052489" y="364823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26" name="文本框 25">
            <a:extLst>
              <a:ext uri="{FF2B5EF4-FFF2-40B4-BE49-F238E27FC236}">
                <a16:creationId xmlns:a16="http://schemas.microsoft.com/office/drawing/2014/main" id="{41574FDE-6D2A-482F-B217-51E9FC7C627C}"/>
              </a:ext>
            </a:extLst>
          </p:cNvPr>
          <p:cNvSpPr txBox="1"/>
          <p:nvPr/>
        </p:nvSpPr>
        <p:spPr>
          <a:xfrm>
            <a:off x="8262348" y="364823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27" name="文本框 26">
            <a:extLst>
              <a:ext uri="{FF2B5EF4-FFF2-40B4-BE49-F238E27FC236}">
                <a16:creationId xmlns:a16="http://schemas.microsoft.com/office/drawing/2014/main" id="{1FC6033C-7BE2-4CFB-8465-8A24DA41A767}"/>
              </a:ext>
            </a:extLst>
          </p:cNvPr>
          <p:cNvSpPr txBox="1"/>
          <p:nvPr/>
        </p:nvSpPr>
        <p:spPr>
          <a:xfrm>
            <a:off x="2244575"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sp>
        <p:nvSpPr>
          <p:cNvPr id="4" name="矩形: 对角圆角 3">
            <a:extLst>
              <a:ext uri="{FF2B5EF4-FFF2-40B4-BE49-F238E27FC236}">
                <a16:creationId xmlns:a16="http://schemas.microsoft.com/office/drawing/2014/main" id="{792CE665-AF15-4496-9C01-44171E34F5C7}"/>
              </a:ext>
            </a:extLst>
          </p:cNvPr>
          <p:cNvSpPr/>
          <p:nvPr/>
        </p:nvSpPr>
        <p:spPr>
          <a:xfrm>
            <a:off x="2912592"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矩形: 对角圆角 15">
            <a:extLst>
              <a:ext uri="{FF2B5EF4-FFF2-40B4-BE49-F238E27FC236}">
                <a16:creationId xmlns:a16="http://schemas.microsoft.com/office/drawing/2014/main" id="{EAAF2FE5-E572-40A1-B0BC-89CADAA5D959}"/>
              </a:ext>
            </a:extLst>
          </p:cNvPr>
          <p:cNvSpPr/>
          <p:nvPr/>
        </p:nvSpPr>
        <p:spPr>
          <a:xfrm>
            <a:off x="8122451"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945E82F8-3281-4C7A-8045-7F75A7DF477A}"/>
              </a:ext>
            </a:extLst>
          </p:cNvPr>
          <p:cNvSpPr txBox="1"/>
          <p:nvPr/>
        </p:nvSpPr>
        <p:spPr>
          <a:xfrm>
            <a:off x="7450338"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cs typeface="+mn-ea"/>
              <a:sym typeface="+mn-lt"/>
            </a:endParaRPr>
          </a:p>
          <a:p>
            <a:pPr>
              <a:lnSpc>
                <a:spcPct val="150000"/>
              </a:lnSpc>
            </a:pPr>
            <a:endParaRPr lang="en-US" altLang="zh-CN" dirty="0">
              <a:solidFill>
                <a:schemeClr val="tx1">
                  <a:lumMod val="75000"/>
                  <a:lumOff val="25000"/>
                </a:schemeClr>
              </a:solidFill>
              <a:cs typeface="+mn-ea"/>
              <a:sym typeface="+mn-lt"/>
            </a:endParaRPr>
          </a:p>
        </p:txBody>
      </p:sp>
      <p:pic>
        <p:nvPicPr>
          <p:cNvPr id="19" name="图片占位符 19">
            <a:extLst>
              <a:ext uri="{FF2B5EF4-FFF2-40B4-BE49-F238E27FC236}">
                <a16:creationId xmlns:a16="http://schemas.microsoft.com/office/drawing/2014/main" id="{6C393492-66A2-4E76-A3ED-3C4928F968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93439" y="1391920"/>
            <a:ext cx="3606788"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33" name="椭圆 32">
            <a:extLst>
              <a:ext uri="{FF2B5EF4-FFF2-40B4-BE49-F238E27FC236}">
                <a16:creationId xmlns:a16="http://schemas.microsoft.com/office/drawing/2014/main" id="{144CBF3D-AC00-46CD-B907-6869EDD655EA}"/>
              </a:ext>
            </a:extLst>
          </p:cNvPr>
          <p:cNvSpPr/>
          <p:nvPr/>
        </p:nvSpPr>
        <p:spPr>
          <a:xfrm>
            <a:off x="8436769"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cs typeface="+mn-ea"/>
                <a:sym typeface="+mn-lt"/>
              </a:rPr>
              <a:t>2</a:t>
            </a:r>
            <a:endParaRPr lang="zh-CN" altLang="en-US" dirty="0">
              <a:gradFill>
                <a:gsLst>
                  <a:gs pos="62000">
                    <a:schemeClr val="bg1"/>
                  </a:gs>
                  <a:gs pos="100000">
                    <a:schemeClr val="accent1">
                      <a:alpha val="0"/>
                    </a:schemeClr>
                  </a:gs>
                </a:gsLst>
                <a:path path="circle">
                  <a:fillToRect r="100000" b="100000"/>
                </a:path>
              </a:gradFill>
              <a:cs typeface="+mn-ea"/>
              <a:sym typeface="+mn-lt"/>
            </a:endParaRPr>
          </a:p>
        </p:txBody>
      </p:sp>
    </p:spTree>
    <p:extLst>
      <p:ext uri="{BB962C8B-B14F-4D97-AF65-F5344CB8AC3E}">
        <p14:creationId xmlns:p14="http://schemas.microsoft.com/office/powerpoint/2010/main" val="278456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5905B8E-3BAD-4E4A-B787-C1615650E008}"/>
              </a:ext>
            </a:extLst>
          </p:cNvPr>
          <p:cNvSpPr/>
          <p:nvPr/>
        </p:nvSpPr>
        <p:spPr>
          <a:xfrm>
            <a:off x="4012837" y="3650214"/>
            <a:ext cx="6965984" cy="2074260"/>
          </a:xfrm>
          <a:prstGeom prst="roundRect">
            <a:avLst>
              <a:gd name="adj" fmla="val 4422"/>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345EB481-FF18-46A2-814F-4E06D6977651}"/>
              </a:ext>
            </a:extLst>
          </p:cNvPr>
          <p:cNvSpPr/>
          <p:nvPr/>
        </p:nvSpPr>
        <p:spPr>
          <a:xfrm>
            <a:off x="3254477" y="1532203"/>
            <a:ext cx="4991301" cy="1920680"/>
          </a:xfrm>
          <a:prstGeom prst="roundRect">
            <a:avLst>
              <a:gd name="adj" fmla="val 6616"/>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9ECAB3A7-E1C5-4DA4-9CFF-871B4241833F}"/>
              </a:ext>
            </a:extLst>
          </p:cNvPr>
          <p:cNvSpPr>
            <a:spLocks noGrp="1"/>
          </p:cNvSpPr>
          <p:nvPr>
            <p:ph type="body" sz="quarter" idx="10"/>
          </p:nvPr>
        </p:nvSpPr>
        <p:spPr/>
        <p:txBody>
          <a:bodyPr/>
          <a:lstStyle/>
          <a:p>
            <a:r>
              <a:rPr lang="zh-CN" altLang="en-US" dirty="0">
                <a:cs typeface="+mn-ea"/>
                <a:sym typeface="+mn-lt"/>
              </a:rPr>
              <a:t>两段图文类</a:t>
            </a:r>
          </a:p>
          <a:p>
            <a:endParaRPr lang="zh-CN" altLang="en-US" dirty="0">
              <a:cs typeface="+mn-ea"/>
              <a:sym typeface="+mn-lt"/>
            </a:endParaRPr>
          </a:p>
        </p:txBody>
      </p:sp>
      <p:pic>
        <p:nvPicPr>
          <p:cNvPr id="8" name="图片占位符 7">
            <a:extLst>
              <a:ext uri="{FF2B5EF4-FFF2-40B4-BE49-F238E27FC236}">
                <a16:creationId xmlns:a16="http://schemas.microsoft.com/office/drawing/2014/main" id="{CD08AA6F-5EA3-436D-944A-7B2368B4CAB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p:blipFill>
        <p:spPr>
          <a:xfrm>
            <a:off x="702137" y="1468940"/>
            <a:ext cx="3134194" cy="4276316"/>
          </a:xfrm>
          <a:prstGeom prst="roundRect">
            <a:avLst>
              <a:gd name="adj" fmla="val 3862"/>
            </a:avLst>
          </a:prstGeom>
          <a:solidFill>
            <a:schemeClr val="bg1"/>
          </a:solidFill>
          <a:ln w="28575">
            <a:noFill/>
          </a:ln>
          <a:effectLst>
            <a:outerShdw blurRad="127000" algn="ctr" rotWithShape="0">
              <a:prstClr val="black">
                <a:alpha val="40000"/>
              </a:prstClr>
            </a:outerShdw>
          </a:effectLst>
        </p:spPr>
      </p:pic>
      <p:sp>
        <p:nvSpPr>
          <p:cNvPr id="10" name="文本框 9">
            <a:extLst>
              <a:ext uri="{FF2B5EF4-FFF2-40B4-BE49-F238E27FC236}">
                <a16:creationId xmlns:a16="http://schemas.microsoft.com/office/drawing/2014/main" id="{CA8B5ACD-6CC6-4980-9F80-7F51668A344B}"/>
              </a:ext>
            </a:extLst>
          </p:cNvPr>
          <p:cNvSpPr txBox="1"/>
          <p:nvPr/>
        </p:nvSpPr>
        <p:spPr>
          <a:xfrm>
            <a:off x="4449074" y="1664795"/>
            <a:ext cx="813043" cy="1446550"/>
          </a:xfrm>
          <a:prstGeom prst="rect">
            <a:avLst/>
          </a:prstGeom>
          <a:noFill/>
        </p:spPr>
        <p:txBody>
          <a:bodyPr wrap="none" rtlCol="0">
            <a:spAutoFit/>
          </a:bodyPr>
          <a:lstStyle/>
          <a:p>
            <a:r>
              <a:rPr lang="en-US" altLang="zh-CN" sz="8800" dirty="0">
                <a:gradFill>
                  <a:gsLst>
                    <a:gs pos="42000">
                      <a:schemeClr val="accent1">
                        <a:lumMod val="5000"/>
                        <a:lumOff val="95000"/>
                      </a:schemeClr>
                    </a:gs>
                    <a:gs pos="73000">
                      <a:schemeClr val="bg1">
                        <a:alpha val="0"/>
                      </a:schemeClr>
                    </a:gs>
                  </a:gsLst>
                  <a:lin ang="5400000" scaled="1"/>
                </a:gradFill>
                <a:cs typeface="+mn-ea"/>
                <a:sym typeface="+mn-lt"/>
              </a:rPr>
              <a:t>1</a:t>
            </a:r>
            <a:endParaRPr lang="zh-CN" altLang="en-US" sz="8800" dirty="0">
              <a:gradFill>
                <a:gsLst>
                  <a:gs pos="42000">
                    <a:schemeClr val="accent1">
                      <a:lumMod val="5000"/>
                      <a:lumOff val="95000"/>
                    </a:schemeClr>
                  </a:gs>
                  <a:gs pos="73000">
                    <a:schemeClr val="bg1">
                      <a:alpha val="0"/>
                    </a:schemeClr>
                  </a:gs>
                </a:gsLst>
                <a:lin ang="5400000" scaled="1"/>
              </a:gradFill>
              <a:cs typeface="+mn-ea"/>
              <a:sym typeface="+mn-lt"/>
            </a:endParaRPr>
          </a:p>
        </p:txBody>
      </p:sp>
      <p:sp>
        <p:nvSpPr>
          <p:cNvPr id="11" name="文本框 10">
            <a:extLst>
              <a:ext uri="{FF2B5EF4-FFF2-40B4-BE49-F238E27FC236}">
                <a16:creationId xmlns:a16="http://schemas.microsoft.com/office/drawing/2014/main" id="{5DAFFB5A-ED2D-485E-A1AD-E7CDDF2053DB}"/>
              </a:ext>
            </a:extLst>
          </p:cNvPr>
          <p:cNvSpPr txBox="1"/>
          <p:nvPr/>
        </p:nvSpPr>
        <p:spPr>
          <a:xfrm>
            <a:off x="7271483" y="3840181"/>
            <a:ext cx="813043" cy="1446550"/>
          </a:xfrm>
          <a:prstGeom prst="rect">
            <a:avLst/>
          </a:prstGeom>
          <a:noFill/>
        </p:spPr>
        <p:txBody>
          <a:bodyPr wrap="none" rtlCol="0">
            <a:spAutoFit/>
          </a:bodyPr>
          <a:lstStyle>
            <a:defPPr>
              <a:defRPr lang="zh-CN"/>
            </a:defPPr>
            <a:lvl1pPr>
              <a:defRPr sz="8800">
                <a:gradFill>
                  <a:gsLst>
                    <a:gs pos="42000">
                      <a:schemeClr val="accent1">
                        <a:lumMod val="5000"/>
                        <a:lumOff val="95000"/>
                      </a:schemeClr>
                    </a:gs>
                    <a:gs pos="73000">
                      <a:schemeClr val="bg1">
                        <a:alpha val="0"/>
                      </a:schemeClr>
                    </a:gs>
                  </a:gsLst>
                  <a:lin ang="5400000" scaled="1"/>
                </a:gradFill>
              </a:defRPr>
            </a:lvl1pPr>
          </a:lstStyle>
          <a:p>
            <a:r>
              <a:rPr lang="en-US" altLang="zh-CN" dirty="0">
                <a:gradFill>
                  <a:gsLst>
                    <a:gs pos="42000">
                      <a:schemeClr val="accent1"/>
                    </a:gs>
                    <a:gs pos="88000">
                      <a:schemeClr val="bg1">
                        <a:alpha val="0"/>
                      </a:schemeClr>
                    </a:gs>
                  </a:gsLst>
                  <a:lin ang="5400000" scaled="1"/>
                </a:gradFill>
                <a:cs typeface="+mn-ea"/>
                <a:sym typeface="+mn-lt"/>
              </a:rPr>
              <a:t>2</a:t>
            </a:r>
            <a:endParaRPr lang="zh-CN" altLang="en-US" dirty="0">
              <a:gradFill>
                <a:gsLst>
                  <a:gs pos="42000">
                    <a:schemeClr val="accent1"/>
                  </a:gs>
                  <a:gs pos="88000">
                    <a:schemeClr val="bg1">
                      <a:alpha val="0"/>
                    </a:schemeClr>
                  </a:gs>
                </a:gsLst>
                <a:lin ang="5400000" scaled="1"/>
              </a:gradFill>
              <a:cs typeface="+mn-ea"/>
              <a:sym typeface="+mn-lt"/>
            </a:endParaRPr>
          </a:p>
        </p:txBody>
      </p:sp>
      <p:sp>
        <p:nvSpPr>
          <p:cNvPr id="12" name="文本框 11">
            <a:extLst>
              <a:ext uri="{FF2B5EF4-FFF2-40B4-BE49-F238E27FC236}">
                <a16:creationId xmlns:a16="http://schemas.microsoft.com/office/drawing/2014/main" id="{8B42132B-2F8B-410F-A932-052E5B96BB0C}"/>
              </a:ext>
            </a:extLst>
          </p:cNvPr>
          <p:cNvSpPr txBox="1"/>
          <p:nvPr/>
        </p:nvSpPr>
        <p:spPr>
          <a:xfrm>
            <a:off x="7266290" y="4845865"/>
            <a:ext cx="877163" cy="461665"/>
          </a:xfrm>
          <a:prstGeom prst="rect">
            <a:avLst/>
          </a:prstGeom>
          <a:noFill/>
        </p:spPr>
        <p:txBody>
          <a:bodyPr wrap="none" rtlCol="0">
            <a:spAutoFit/>
          </a:bodyPr>
          <a:lstStyle/>
          <a:p>
            <a:pPr algn="ctr"/>
            <a:r>
              <a:rPr lang="zh-CN" altLang="en-US" sz="2400" b="1" spc="300" dirty="0">
                <a:solidFill>
                  <a:schemeClr val="accent1"/>
                </a:solidFill>
                <a:cs typeface="+mn-ea"/>
                <a:sym typeface="+mn-lt"/>
              </a:rPr>
              <a:t>标题</a:t>
            </a:r>
          </a:p>
        </p:txBody>
      </p:sp>
      <p:sp>
        <p:nvSpPr>
          <p:cNvPr id="13" name="文本框 12">
            <a:extLst>
              <a:ext uri="{FF2B5EF4-FFF2-40B4-BE49-F238E27FC236}">
                <a16:creationId xmlns:a16="http://schemas.microsoft.com/office/drawing/2014/main" id="{BB43C0FC-DBA7-4634-8C35-4B0AD6BD113F}"/>
              </a:ext>
            </a:extLst>
          </p:cNvPr>
          <p:cNvSpPr txBox="1"/>
          <p:nvPr/>
        </p:nvSpPr>
        <p:spPr>
          <a:xfrm>
            <a:off x="4544508" y="4019026"/>
            <a:ext cx="2492990" cy="1289456"/>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请在这里输入你的内容</a:t>
            </a:r>
            <a:endParaRPr lang="en-US" altLang="zh-CN"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7A538D28-5541-48EB-A73A-F4BF7507A7D0}"/>
              </a:ext>
            </a:extLst>
          </p:cNvPr>
          <p:cNvSpPr txBox="1"/>
          <p:nvPr/>
        </p:nvSpPr>
        <p:spPr>
          <a:xfrm>
            <a:off x="4449074" y="2626844"/>
            <a:ext cx="877163" cy="461665"/>
          </a:xfrm>
          <a:prstGeom prst="rect">
            <a:avLst/>
          </a:prstGeom>
          <a:noFill/>
        </p:spPr>
        <p:txBody>
          <a:bodyPr wrap="none" rtlCol="0">
            <a:spAutoFit/>
          </a:bodyPr>
          <a:lstStyle/>
          <a:p>
            <a:pPr algn="ctr"/>
            <a:r>
              <a:rPr lang="zh-CN" altLang="en-US" sz="2400" b="1" spc="300" dirty="0">
                <a:solidFill>
                  <a:schemeClr val="bg1"/>
                </a:solidFill>
                <a:cs typeface="+mn-ea"/>
                <a:sym typeface="+mn-lt"/>
              </a:rPr>
              <a:t>标题</a:t>
            </a:r>
          </a:p>
        </p:txBody>
      </p:sp>
      <p:sp>
        <p:nvSpPr>
          <p:cNvPr id="15" name="文本框 14">
            <a:extLst>
              <a:ext uri="{FF2B5EF4-FFF2-40B4-BE49-F238E27FC236}">
                <a16:creationId xmlns:a16="http://schemas.microsoft.com/office/drawing/2014/main" id="{9E91B072-9847-4F26-A47F-17701115E651}"/>
              </a:ext>
            </a:extLst>
          </p:cNvPr>
          <p:cNvSpPr txBox="1"/>
          <p:nvPr/>
        </p:nvSpPr>
        <p:spPr>
          <a:xfrm>
            <a:off x="5369608" y="1822917"/>
            <a:ext cx="2578169" cy="1289456"/>
          </a:xfrm>
          <a:prstGeom prst="rect">
            <a:avLst/>
          </a:prstGeom>
          <a:noFill/>
        </p:spPr>
        <p:txBody>
          <a:bodyPr wrap="square" rtlCol="0">
            <a:spAutoFit/>
          </a:bodyPr>
          <a:lstStyle/>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a:p>
            <a:pPr>
              <a:lnSpc>
                <a:spcPct val="150000"/>
              </a:lnSpc>
            </a:pPr>
            <a:r>
              <a:rPr lang="zh-CN" altLang="en-US" dirty="0">
                <a:solidFill>
                  <a:schemeClr val="bg1"/>
                </a:solidFill>
                <a:cs typeface="+mn-ea"/>
                <a:sym typeface="+mn-lt"/>
              </a:rPr>
              <a:t>请在这里输入你的内容</a:t>
            </a:r>
            <a:endParaRPr lang="en-US" altLang="zh-CN" dirty="0">
              <a:solidFill>
                <a:schemeClr val="bg1"/>
              </a:solidFill>
              <a:cs typeface="+mn-ea"/>
              <a:sym typeface="+mn-lt"/>
            </a:endParaRPr>
          </a:p>
        </p:txBody>
      </p:sp>
      <p:pic>
        <p:nvPicPr>
          <p:cNvPr id="16" name="图片占位符 7">
            <a:extLst>
              <a:ext uri="{FF2B5EF4-FFF2-40B4-BE49-F238E27FC236}">
                <a16:creationId xmlns:a16="http://schemas.microsoft.com/office/drawing/2014/main" id="{15E1E06A-808F-4C06-8EDB-304B2D4280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55669" y="1468940"/>
            <a:ext cx="3134194" cy="4276316"/>
          </a:xfrm>
          <a:prstGeom prst="roundRect">
            <a:avLst>
              <a:gd name="adj" fmla="val 3862"/>
            </a:avLst>
          </a:prstGeom>
          <a:solidFill>
            <a:schemeClr val="bg1"/>
          </a:solidFill>
          <a:ln w="28575">
            <a:noFill/>
          </a:ln>
          <a:effectLst>
            <a:outerShdw blurRad="127000" algn="ctr" rotWithShape="0">
              <a:prstClr val="black">
                <a:alpha val="40000"/>
              </a:prstClr>
            </a:outerShdw>
          </a:effectLst>
        </p:spPr>
      </p:pic>
    </p:spTree>
    <p:extLst>
      <p:ext uri="{BB962C8B-B14F-4D97-AF65-F5344CB8AC3E}">
        <p14:creationId xmlns:p14="http://schemas.microsoft.com/office/powerpoint/2010/main" val="332032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B6CD20B5-03F4-4294-B0A6-AC839A9396C2}"/>
              </a:ext>
            </a:extLst>
          </p:cNvPr>
          <p:cNvSpPr/>
          <p:nvPr/>
        </p:nvSpPr>
        <p:spPr>
          <a:xfrm>
            <a:off x="8613612"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p:txBody>
          <a:bodyPr/>
          <a:lstStyle/>
          <a:p>
            <a:r>
              <a:rPr lang="zh-CN" altLang="en-US" dirty="0">
                <a:cs typeface="+mn-ea"/>
                <a:sym typeface="+mn-lt"/>
              </a:rPr>
              <a:t>三段文字类</a:t>
            </a:r>
            <a:r>
              <a:rPr lang="en-US" altLang="zh-CN" dirty="0">
                <a:cs typeface="+mn-ea"/>
                <a:sym typeface="+mn-lt"/>
              </a:rPr>
              <a:t>-</a:t>
            </a:r>
            <a:r>
              <a:rPr lang="zh-CN" altLang="en-US" dirty="0">
                <a:cs typeface="+mn-ea"/>
                <a:sym typeface="+mn-lt"/>
              </a:rPr>
              <a:t>对比</a:t>
            </a:r>
          </a:p>
        </p:txBody>
      </p:sp>
      <p:sp>
        <p:nvSpPr>
          <p:cNvPr id="4" name="矩形: 圆角 3">
            <a:extLst>
              <a:ext uri="{FF2B5EF4-FFF2-40B4-BE49-F238E27FC236}">
                <a16:creationId xmlns:a16="http://schemas.microsoft.com/office/drawing/2014/main" id="{83AE0626-F019-4DE5-BCA5-8E93EE45F9F8}"/>
              </a:ext>
            </a:extLst>
          </p:cNvPr>
          <p:cNvSpPr/>
          <p:nvPr/>
        </p:nvSpPr>
        <p:spPr>
          <a:xfrm>
            <a:off x="4482924" y="1031762"/>
            <a:ext cx="3226152" cy="5220308"/>
          </a:xfrm>
          <a:prstGeom prst="roundRect">
            <a:avLst>
              <a:gd name="adj" fmla="val 4469"/>
            </a:avLst>
          </a:prstGeom>
          <a:gradFill>
            <a:gsLst>
              <a:gs pos="0">
                <a:schemeClr val="accent1"/>
              </a:gs>
              <a:gs pos="100000">
                <a:schemeClr val="accent4"/>
              </a:gs>
            </a:gsLst>
            <a:lin ang="16200000" scaled="1"/>
          </a:gra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786840A0-0CA9-44D5-A6A0-D1DA5D53E2BF}"/>
              </a:ext>
            </a:extLst>
          </p:cNvPr>
          <p:cNvSpPr/>
          <p:nvPr/>
        </p:nvSpPr>
        <p:spPr>
          <a:xfrm>
            <a:off x="707108"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矩形 7">
            <a:extLst>
              <a:ext uri="{FF2B5EF4-FFF2-40B4-BE49-F238E27FC236}">
                <a16:creationId xmlns:a16="http://schemas.microsoft.com/office/drawing/2014/main" id="{4DCCA5DA-D93F-456D-AD10-2EF2767BC7F9}"/>
              </a:ext>
            </a:extLst>
          </p:cNvPr>
          <p:cNvSpPr/>
          <p:nvPr/>
        </p:nvSpPr>
        <p:spPr>
          <a:xfrm>
            <a:off x="827323" y="3136596"/>
            <a:ext cx="2654710"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endParaRPr lang="zh-CN" altLang="en-US" dirty="0">
              <a:solidFill>
                <a:schemeClr val="tx1">
                  <a:lumMod val="75000"/>
                  <a:lumOff val="25000"/>
                </a:schemeClr>
              </a:solidFill>
              <a:cs typeface="+mn-ea"/>
              <a:sym typeface="+mn-lt"/>
            </a:endParaRPr>
          </a:p>
        </p:txBody>
      </p:sp>
      <p:sp>
        <p:nvSpPr>
          <p:cNvPr id="10" name="矩形 9">
            <a:extLst>
              <a:ext uri="{FF2B5EF4-FFF2-40B4-BE49-F238E27FC236}">
                <a16:creationId xmlns:a16="http://schemas.microsoft.com/office/drawing/2014/main" id="{87B395AA-A3F2-49F9-A923-5ED517863688}"/>
              </a:ext>
            </a:extLst>
          </p:cNvPr>
          <p:cNvSpPr/>
          <p:nvPr/>
        </p:nvSpPr>
        <p:spPr>
          <a:xfrm>
            <a:off x="8733828" y="3136596"/>
            <a:ext cx="2654710"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latin typeface="+mn-ea"/>
              </a:rPr>
              <a:t>18</a:t>
            </a:r>
            <a:r>
              <a:rPr lang="zh-CN" altLang="en-US" dirty="0">
                <a:solidFill>
                  <a:schemeClr val="tx1">
                    <a:lumMod val="75000"/>
                    <a:lumOff val="25000"/>
                  </a:schemeClr>
                </a:solidFill>
                <a:latin typeface="+mn-ea"/>
              </a:rPr>
              <a:t>号字。</a:t>
            </a:r>
            <a:endParaRPr lang="zh-CN" altLang="en-US" dirty="0">
              <a:solidFill>
                <a:schemeClr val="tx1">
                  <a:lumMod val="75000"/>
                  <a:lumOff val="25000"/>
                </a:schemeClr>
              </a:solidFill>
              <a:cs typeface="+mn-ea"/>
              <a:sym typeface="+mn-lt"/>
            </a:endParaRPr>
          </a:p>
        </p:txBody>
      </p:sp>
      <p:sp>
        <p:nvSpPr>
          <p:cNvPr id="14" name="矩形 13">
            <a:extLst>
              <a:ext uri="{FF2B5EF4-FFF2-40B4-BE49-F238E27FC236}">
                <a16:creationId xmlns:a16="http://schemas.microsoft.com/office/drawing/2014/main" id="{56ABEAAD-9116-4822-9F03-10AF015985F0}"/>
              </a:ext>
            </a:extLst>
          </p:cNvPr>
          <p:cNvSpPr/>
          <p:nvPr/>
        </p:nvSpPr>
        <p:spPr>
          <a:xfrm>
            <a:off x="4778287" y="2975482"/>
            <a:ext cx="2635425" cy="2535951"/>
          </a:xfrm>
          <a:prstGeom prst="rect">
            <a:avLst/>
          </a:prstGeom>
        </p:spPr>
        <p:txBody>
          <a:bodyPr wrap="square">
            <a:spAutoFit/>
          </a:bodyPr>
          <a:lstStyle/>
          <a:p>
            <a:pPr lvl="0" algn="just">
              <a:lnSpc>
                <a:spcPct val="150000"/>
              </a:lnSpc>
            </a:pPr>
            <a:r>
              <a:rPr lang="zh-CN" altLang="en-US" dirty="0">
                <a:solidFill>
                  <a:schemeClr val="bg1"/>
                </a:solidFill>
                <a:latin typeface="微软雅黑"/>
              </a:rPr>
              <a:t>标题数字等都可以通过点击和重新输入进行更改，顶部“开始”面板中可以对字体、字号、颜色、行距等进行修改。建议正文</a:t>
            </a:r>
            <a:r>
              <a:rPr lang="en-US" altLang="zh-CN" dirty="0">
                <a:solidFill>
                  <a:schemeClr val="bg1"/>
                </a:solidFill>
                <a:latin typeface="微软雅黑"/>
              </a:rPr>
              <a:t>18</a:t>
            </a:r>
            <a:r>
              <a:rPr lang="zh-CN" altLang="en-US" dirty="0">
                <a:solidFill>
                  <a:schemeClr val="bg1"/>
                </a:solidFill>
                <a:latin typeface="微软雅黑"/>
              </a:rPr>
              <a:t>号字。</a:t>
            </a:r>
            <a:endParaRPr lang="zh-CN" altLang="en-US" dirty="0">
              <a:solidFill>
                <a:schemeClr val="bg1"/>
              </a:solidFill>
              <a:cs typeface="+mn-ea"/>
              <a:sym typeface="+mn-lt"/>
            </a:endParaRPr>
          </a:p>
        </p:txBody>
      </p:sp>
      <p:sp>
        <p:nvSpPr>
          <p:cNvPr id="18" name="椭圆 17">
            <a:extLst>
              <a:ext uri="{FF2B5EF4-FFF2-40B4-BE49-F238E27FC236}">
                <a16:creationId xmlns:a16="http://schemas.microsoft.com/office/drawing/2014/main" id="{CB5C2B80-1B5C-46F7-A2BB-FA3269D9264D}"/>
              </a:ext>
            </a:extLst>
          </p:cNvPr>
          <p:cNvSpPr/>
          <p:nvPr/>
        </p:nvSpPr>
        <p:spPr>
          <a:xfrm>
            <a:off x="103278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DF151C66-7D5C-4A2F-9C04-EACE6A669566}"/>
              </a:ext>
            </a:extLst>
          </p:cNvPr>
          <p:cNvSpPr txBox="1"/>
          <p:nvPr/>
        </p:nvSpPr>
        <p:spPr>
          <a:xfrm>
            <a:off x="1071773" y="213578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19" name="椭圆 18">
            <a:extLst>
              <a:ext uri="{FF2B5EF4-FFF2-40B4-BE49-F238E27FC236}">
                <a16:creationId xmlns:a16="http://schemas.microsoft.com/office/drawing/2014/main" id="{12CA72FC-05E3-438F-997A-EB047EEF3768}"/>
              </a:ext>
            </a:extLst>
          </p:cNvPr>
          <p:cNvSpPr/>
          <p:nvPr/>
        </p:nvSpPr>
        <p:spPr>
          <a:xfrm>
            <a:off x="905950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1369407A-9660-462D-B655-BEB987D7DF08}"/>
              </a:ext>
            </a:extLst>
          </p:cNvPr>
          <p:cNvSpPr txBox="1"/>
          <p:nvPr/>
        </p:nvSpPr>
        <p:spPr>
          <a:xfrm>
            <a:off x="9059509" y="2197050"/>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20" name="椭圆 19">
            <a:extLst>
              <a:ext uri="{FF2B5EF4-FFF2-40B4-BE49-F238E27FC236}">
                <a16:creationId xmlns:a16="http://schemas.microsoft.com/office/drawing/2014/main" id="{BDD91185-5315-4F2F-B2F0-E7AA06A37FF1}"/>
              </a:ext>
            </a:extLst>
          </p:cNvPr>
          <p:cNvSpPr/>
          <p:nvPr/>
        </p:nvSpPr>
        <p:spPr>
          <a:xfrm>
            <a:off x="5136462" y="2039737"/>
            <a:ext cx="511274" cy="511274"/>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2F07A5B7-B26C-496A-B69D-2BF4C7F2B2C9}"/>
              </a:ext>
            </a:extLst>
          </p:cNvPr>
          <p:cNvSpPr txBox="1"/>
          <p:nvPr/>
        </p:nvSpPr>
        <p:spPr>
          <a:xfrm>
            <a:off x="5094325" y="2060496"/>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Tree>
    <p:extLst>
      <p:ext uri="{BB962C8B-B14F-4D97-AF65-F5344CB8AC3E}">
        <p14:creationId xmlns:p14="http://schemas.microsoft.com/office/powerpoint/2010/main" val="192989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E0A83FC-1ED7-460E-B695-6A49A79A3563}"/>
              </a:ext>
            </a:extLst>
          </p:cNvPr>
          <p:cNvSpPr>
            <a:spLocks noGrp="1"/>
          </p:cNvSpPr>
          <p:nvPr>
            <p:ph type="body" sz="quarter" idx="10"/>
          </p:nvPr>
        </p:nvSpPr>
        <p:spPr/>
        <p:txBody>
          <a:bodyPr/>
          <a:lstStyle/>
          <a:p>
            <a:r>
              <a:rPr lang="zh-CN" altLang="en-US" dirty="0">
                <a:cs typeface="+mn-ea"/>
                <a:sym typeface="+mn-lt"/>
              </a:rPr>
              <a:t>三段内容类</a:t>
            </a:r>
            <a:r>
              <a:rPr lang="en-US" altLang="zh-CN" dirty="0">
                <a:cs typeface="+mn-ea"/>
                <a:sym typeface="+mn-lt"/>
              </a:rPr>
              <a:t>-</a:t>
            </a:r>
            <a:r>
              <a:rPr lang="zh-CN" altLang="en-US" dirty="0">
                <a:cs typeface="+mn-ea"/>
                <a:sym typeface="+mn-lt"/>
              </a:rPr>
              <a:t>相交</a:t>
            </a:r>
          </a:p>
        </p:txBody>
      </p:sp>
      <p:sp>
        <p:nvSpPr>
          <p:cNvPr id="9" name="任意多边形: 形状 8">
            <a:extLst>
              <a:ext uri="{FF2B5EF4-FFF2-40B4-BE49-F238E27FC236}">
                <a16:creationId xmlns:a16="http://schemas.microsoft.com/office/drawing/2014/main" id="{A3A9EF21-1890-45DF-95C8-7DDED5DD822B}"/>
              </a:ext>
            </a:extLst>
          </p:cNvPr>
          <p:cNvSpPr/>
          <p:nvPr/>
        </p:nvSpPr>
        <p:spPr>
          <a:xfrm>
            <a:off x="4818583" y="2232255"/>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0" name="任意多边形: 形状 9">
            <a:extLst>
              <a:ext uri="{FF2B5EF4-FFF2-40B4-BE49-F238E27FC236}">
                <a16:creationId xmlns:a16="http://schemas.microsoft.com/office/drawing/2014/main" id="{6FC9FF2A-5830-4F90-8514-C0A486ACA25F}"/>
              </a:ext>
            </a:extLst>
          </p:cNvPr>
          <p:cNvSpPr/>
          <p:nvPr/>
        </p:nvSpPr>
        <p:spPr>
          <a:xfrm>
            <a:off x="5564479"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1" name="任意多边形: 形状 10">
            <a:extLst>
              <a:ext uri="{FF2B5EF4-FFF2-40B4-BE49-F238E27FC236}">
                <a16:creationId xmlns:a16="http://schemas.microsoft.com/office/drawing/2014/main" id="{757B28CD-12F7-485B-9FEC-E7984DAE61F9}"/>
              </a:ext>
            </a:extLst>
          </p:cNvPr>
          <p:cNvSpPr/>
          <p:nvPr/>
        </p:nvSpPr>
        <p:spPr>
          <a:xfrm>
            <a:off x="4072687"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2" name="任意多边形: 形状 11">
            <a:extLst>
              <a:ext uri="{FF2B5EF4-FFF2-40B4-BE49-F238E27FC236}">
                <a16:creationId xmlns:a16="http://schemas.microsoft.com/office/drawing/2014/main" id="{F3C78C97-DECA-4442-AC86-E7EDCD1FAB15}"/>
              </a:ext>
            </a:extLst>
          </p:cNvPr>
          <p:cNvSpPr/>
          <p:nvPr/>
        </p:nvSpPr>
        <p:spPr>
          <a:xfrm>
            <a:off x="5564479" y="3757593"/>
            <a:ext cx="1131624" cy="2156670"/>
          </a:xfrm>
          <a:custGeom>
            <a:avLst/>
            <a:gdLst>
              <a:gd name="connsiteX0" fmla="*/ 565812 w 1131624"/>
              <a:gd name="connsiteY0" fmla="*/ 0 h 2156670"/>
              <a:gd name="connsiteX1" fmla="*/ 654284 w 1131624"/>
              <a:gd name="connsiteY1" fmla="*/ 66158 h 2156670"/>
              <a:gd name="connsiteX2" fmla="*/ 1131624 w 1131624"/>
              <a:gd name="connsiteY2" fmla="*/ 1078335 h 2156670"/>
              <a:gd name="connsiteX3" fmla="*/ 654284 w 1131624"/>
              <a:gd name="connsiteY3" fmla="*/ 2090512 h 2156670"/>
              <a:gd name="connsiteX4" fmla="*/ 565812 w 1131624"/>
              <a:gd name="connsiteY4" fmla="*/ 2156670 h 2156670"/>
              <a:gd name="connsiteX5" fmla="*/ 477340 w 1131624"/>
              <a:gd name="connsiteY5" fmla="*/ 2090512 h 2156670"/>
              <a:gd name="connsiteX6" fmla="*/ 0 w 1131624"/>
              <a:gd name="connsiteY6" fmla="*/ 1078335 h 2156670"/>
              <a:gd name="connsiteX7" fmla="*/ 477340 w 1131624"/>
              <a:gd name="connsiteY7" fmla="*/ 66158 h 21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1624" h="2156670">
                <a:moveTo>
                  <a:pt x="565812" y="0"/>
                </a:moveTo>
                <a:lnTo>
                  <a:pt x="654284" y="66158"/>
                </a:lnTo>
                <a:cubicBezTo>
                  <a:pt x="945808" y="306745"/>
                  <a:pt x="1131624" y="670840"/>
                  <a:pt x="1131624" y="1078335"/>
                </a:cubicBezTo>
                <a:cubicBezTo>
                  <a:pt x="1131624" y="1485830"/>
                  <a:pt x="945808" y="1849926"/>
                  <a:pt x="654284" y="2090512"/>
                </a:cubicBezTo>
                <a:lnTo>
                  <a:pt x="565812" y="2156670"/>
                </a:lnTo>
                <a:lnTo>
                  <a:pt x="477340" y="2090512"/>
                </a:lnTo>
                <a:cubicBezTo>
                  <a:pt x="185817" y="1849926"/>
                  <a:pt x="0" y="1485830"/>
                  <a:pt x="0" y="1078335"/>
                </a:cubicBezTo>
                <a:cubicBezTo>
                  <a:pt x="0" y="670840"/>
                  <a:pt x="185817" y="306745"/>
                  <a:pt x="477340" y="66158"/>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3" name="任意多边形: 形状 12">
            <a:extLst>
              <a:ext uri="{FF2B5EF4-FFF2-40B4-BE49-F238E27FC236}">
                <a16:creationId xmlns:a16="http://schemas.microsoft.com/office/drawing/2014/main" id="{7ACF0C35-DA6C-426D-960C-CB7E7E31FC83}"/>
              </a:ext>
            </a:extLst>
          </p:cNvPr>
          <p:cNvSpPr/>
          <p:nvPr/>
        </p:nvSpPr>
        <p:spPr>
          <a:xfrm>
            <a:off x="4824003" y="3524221"/>
            <a:ext cx="1866680" cy="1331448"/>
          </a:xfrm>
          <a:custGeom>
            <a:avLst/>
            <a:gdLst>
              <a:gd name="connsiteX0" fmla="*/ 560392 w 1866680"/>
              <a:gd name="connsiteY0" fmla="*/ 0 h 1331448"/>
              <a:gd name="connsiteX1" fmla="*/ 1865328 w 1866680"/>
              <a:gd name="connsiteY1" fmla="*/ 1177593 h 1331448"/>
              <a:gd name="connsiteX2" fmla="*/ 1866680 w 1866680"/>
              <a:gd name="connsiteY2" fmla="*/ 1204370 h 1331448"/>
              <a:gd name="connsiteX3" fmla="*/ 1816864 w 1866680"/>
              <a:gd name="connsiteY3" fmla="*/ 1228368 h 1331448"/>
              <a:gd name="connsiteX4" fmla="*/ 1306288 w 1866680"/>
              <a:gd name="connsiteY4" fmla="*/ 1331448 h 1331448"/>
              <a:gd name="connsiteX5" fmla="*/ 1353 w 1866680"/>
              <a:gd name="connsiteY5" fmla="*/ 153856 h 1331448"/>
              <a:gd name="connsiteX6" fmla="*/ 0 w 1866680"/>
              <a:gd name="connsiteY6" fmla="*/ 127078 h 1331448"/>
              <a:gd name="connsiteX7" fmla="*/ 49816 w 1866680"/>
              <a:gd name="connsiteY7" fmla="*/ 103081 h 1331448"/>
              <a:gd name="connsiteX8" fmla="*/ 560392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560392" y="0"/>
                </a:moveTo>
                <a:cubicBezTo>
                  <a:pt x="1239551" y="0"/>
                  <a:pt x="1798155" y="516157"/>
                  <a:pt x="1865328" y="1177593"/>
                </a:cubicBezTo>
                <a:lnTo>
                  <a:pt x="1866680" y="1204370"/>
                </a:lnTo>
                <a:lnTo>
                  <a:pt x="1816864" y="1228368"/>
                </a:lnTo>
                <a:cubicBezTo>
                  <a:pt x="1659933" y="1294744"/>
                  <a:pt x="1487397" y="1331448"/>
                  <a:pt x="1306288" y="1331448"/>
                </a:cubicBezTo>
                <a:cubicBezTo>
                  <a:pt x="627130" y="1331448"/>
                  <a:pt x="68525" y="815292"/>
                  <a:pt x="1353" y="153856"/>
                </a:cubicBezTo>
                <a:lnTo>
                  <a:pt x="0" y="127078"/>
                </a:lnTo>
                <a:lnTo>
                  <a:pt x="49816" y="103081"/>
                </a:lnTo>
                <a:cubicBezTo>
                  <a:pt x="206747" y="36705"/>
                  <a:pt x="379283" y="0"/>
                  <a:pt x="560392"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sp>
        <p:nvSpPr>
          <p:cNvPr id="14" name="任意多边形: 形状 13">
            <a:extLst>
              <a:ext uri="{FF2B5EF4-FFF2-40B4-BE49-F238E27FC236}">
                <a16:creationId xmlns:a16="http://schemas.microsoft.com/office/drawing/2014/main" id="{CB19ACFA-4452-4675-944D-FD06750D71EB}"/>
              </a:ext>
            </a:extLst>
          </p:cNvPr>
          <p:cNvSpPr/>
          <p:nvPr/>
        </p:nvSpPr>
        <p:spPr>
          <a:xfrm>
            <a:off x="5569899" y="3524221"/>
            <a:ext cx="1866680" cy="1331448"/>
          </a:xfrm>
          <a:custGeom>
            <a:avLst/>
            <a:gdLst>
              <a:gd name="connsiteX0" fmla="*/ 1306288 w 1866680"/>
              <a:gd name="connsiteY0" fmla="*/ 0 h 1331448"/>
              <a:gd name="connsiteX1" fmla="*/ 1816864 w 1866680"/>
              <a:gd name="connsiteY1" fmla="*/ 103081 h 1331448"/>
              <a:gd name="connsiteX2" fmla="*/ 1866680 w 1866680"/>
              <a:gd name="connsiteY2" fmla="*/ 127078 h 1331448"/>
              <a:gd name="connsiteX3" fmla="*/ 1865328 w 1866680"/>
              <a:gd name="connsiteY3" fmla="*/ 153856 h 1331448"/>
              <a:gd name="connsiteX4" fmla="*/ 560392 w 1866680"/>
              <a:gd name="connsiteY4" fmla="*/ 1331448 h 1331448"/>
              <a:gd name="connsiteX5" fmla="*/ 49816 w 1866680"/>
              <a:gd name="connsiteY5" fmla="*/ 1228368 h 1331448"/>
              <a:gd name="connsiteX6" fmla="*/ 0 w 1866680"/>
              <a:gd name="connsiteY6" fmla="*/ 1204370 h 1331448"/>
              <a:gd name="connsiteX7" fmla="*/ 1353 w 1866680"/>
              <a:gd name="connsiteY7" fmla="*/ 1177593 h 1331448"/>
              <a:gd name="connsiteX8" fmla="*/ 1306288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1306288" y="0"/>
                </a:moveTo>
                <a:cubicBezTo>
                  <a:pt x="1487397" y="0"/>
                  <a:pt x="1659933" y="36705"/>
                  <a:pt x="1816864" y="103081"/>
                </a:cubicBezTo>
                <a:lnTo>
                  <a:pt x="1866680" y="127078"/>
                </a:lnTo>
                <a:lnTo>
                  <a:pt x="1865328" y="153856"/>
                </a:lnTo>
                <a:cubicBezTo>
                  <a:pt x="1798155" y="815292"/>
                  <a:pt x="1239551" y="1331448"/>
                  <a:pt x="560392" y="1331448"/>
                </a:cubicBezTo>
                <a:cubicBezTo>
                  <a:pt x="379283" y="1331448"/>
                  <a:pt x="206747" y="1294744"/>
                  <a:pt x="49816" y="1228368"/>
                </a:cubicBezTo>
                <a:lnTo>
                  <a:pt x="0" y="1204370"/>
                </a:lnTo>
                <a:lnTo>
                  <a:pt x="1353" y="1177593"/>
                </a:lnTo>
                <a:cubicBezTo>
                  <a:pt x="68525" y="516157"/>
                  <a:pt x="627130" y="0"/>
                  <a:pt x="1306288"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cs typeface="+mn-ea"/>
              <a:sym typeface="+mn-lt"/>
            </a:endParaRPr>
          </a:p>
        </p:txBody>
      </p:sp>
      <p:cxnSp>
        <p:nvCxnSpPr>
          <p:cNvPr id="15" name="直接连接符 14">
            <a:extLst>
              <a:ext uri="{FF2B5EF4-FFF2-40B4-BE49-F238E27FC236}">
                <a16:creationId xmlns:a16="http://schemas.microsoft.com/office/drawing/2014/main" id="{586D2641-4E51-4A4D-9728-A2FE6AD36D36}"/>
              </a:ext>
            </a:extLst>
          </p:cNvPr>
          <p:cNvCxnSpPr/>
          <p:nvPr/>
        </p:nvCxnSpPr>
        <p:spPr>
          <a:xfrm>
            <a:off x="3665719"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CAE75A1-3915-4931-8143-A4F917CB4197}"/>
              </a:ext>
            </a:extLst>
          </p:cNvPr>
          <p:cNvCxnSpPr>
            <a:cxnSpLocks/>
          </p:cNvCxnSpPr>
          <p:nvPr/>
        </p:nvCxnSpPr>
        <p:spPr>
          <a:xfrm flipH="1">
            <a:off x="7798103"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F8D733F-55E8-481C-A286-338C568FD983}"/>
              </a:ext>
            </a:extLst>
          </p:cNvPr>
          <p:cNvCxnSpPr>
            <a:cxnSpLocks/>
          </p:cNvCxnSpPr>
          <p:nvPr/>
        </p:nvCxnSpPr>
        <p:spPr>
          <a:xfrm rot="16200000" flipH="1">
            <a:off x="5697621" y="1979360"/>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DEE517D-B183-43B2-A153-DA6C47349925}"/>
              </a:ext>
            </a:extLst>
          </p:cNvPr>
          <p:cNvSpPr/>
          <p:nvPr/>
        </p:nvSpPr>
        <p:spPr>
          <a:xfrm>
            <a:off x="643537"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35" name="文本框 34">
            <a:extLst>
              <a:ext uri="{FF2B5EF4-FFF2-40B4-BE49-F238E27FC236}">
                <a16:creationId xmlns:a16="http://schemas.microsoft.com/office/drawing/2014/main" id="{F6E5BF4E-66DB-4CB7-936C-A6166E4C8613}"/>
              </a:ext>
            </a:extLst>
          </p:cNvPr>
          <p:cNvSpPr txBox="1"/>
          <p:nvPr/>
        </p:nvSpPr>
        <p:spPr>
          <a:xfrm>
            <a:off x="3922133"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sp>
        <p:nvSpPr>
          <p:cNvPr id="36" name="文本框 35">
            <a:extLst>
              <a:ext uri="{FF2B5EF4-FFF2-40B4-BE49-F238E27FC236}">
                <a16:creationId xmlns:a16="http://schemas.microsoft.com/office/drawing/2014/main" id="{4C434196-7238-4C22-867C-442313B415A6}"/>
              </a:ext>
            </a:extLst>
          </p:cNvPr>
          <p:cNvSpPr txBox="1"/>
          <p:nvPr/>
        </p:nvSpPr>
        <p:spPr>
          <a:xfrm>
            <a:off x="6371510"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sp>
        <p:nvSpPr>
          <p:cNvPr id="37" name="文本框 36">
            <a:extLst>
              <a:ext uri="{FF2B5EF4-FFF2-40B4-BE49-F238E27FC236}">
                <a16:creationId xmlns:a16="http://schemas.microsoft.com/office/drawing/2014/main" id="{A8390FDB-8256-4169-8872-A7C0BE486CDE}"/>
              </a:ext>
            </a:extLst>
          </p:cNvPr>
          <p:cNvSpPr txBox="1"/>
          <p:nvPr/>
        </p:nvSpPr>
        <p:spPr>
          <a:xfrm>
            <a:off x="5099851" y="3058240"/>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cs typeface="+mn-ea"/>
                <a:sym typeface="+mn-lt"/>
              </a:rPr>
              <a:t>你的标题</a:t>
            </a:r>
          </a:p>
        </p:txBody>
      </p:sp>
      <p:pic>
        <p:nvPicPr>
          <p:cNvPr id="38" name="图片 37">
            <a:extLst>
              <a:ext uri="{FF2B5EF4-FFF2-40B4-BE49-F238E27FC236}">
                <a16:creationId xmlns:a16="http://schemas.microsoft.com/office/drawing/2014/main" id="{018A1073-BF60-42CA-8006-F567B22ED7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0162" y="2643702"/>
            <a:ext cx="431676" cy="431676"/>
          </a:xfrm>
          <a:prstGeom prst="rect">
            <a:avLst/>
          </a:prstGeom>
        </p:spPr>
      </p:pic>
      <p:pic>
        <p:nvPicPr>
          <p:cNvPr id="39" name="图片 38">
            <a:extLst>
              <a:ext uri="{FF2B5EF4-FFF2-40B4-BE49-F238E27FC236}">
                <a16:creationId xmlns:a16="http://schemas.microsoft.com/office/drawing/2014/main" id="{38F6C61E-71D1-44B0-8B5D-EF4C8154A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8407" y="4615687"/>
            <a:ext cx="431676" cy="431676"/>
          </a:xfrm>
          <a:prstGeom prst="rect">
            <a:avLst/>
          </a:prstGeom>
        </p:spPr>
      </p:pic>
      <p:pic>
        <p:nvPicPr>
          <p:cNvPr id="40" name="图片 39">
            <a:extLst>
              <a:ext uri="{FF2B5EF4-FFF2-40B4-BE49-F238E27FC236}">
                <a16:creationId xmlns:a16="http://schemas.microsoft.com/office/drawing/2014/main" id="{400DD277-DB01-4E40-B936-607DD68E0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3071" y="4615687"/>
            <a:ext cx="431676" cy="431676"/>
          </a:xfrm>
          <a:prstGeom prst="rect">
            <a:avLst/>
          </a:prstGeom>
        </p:spPr>
      </p:pic>
      <p:sp>
        <p:nvSpPr>
          <p:cNvPr id="43" name="矩形 42">
            <a:extLst>
              <a:ext uri="{FF2B5EF4-FFF2-40B4-BE49-F238E27FC236}">
                <a16:creationId xmlns:a16="http://schemas.microsoft.com/office/drawing/2014/main" id="{B9B25D3A-30D3-40A7-81C4-16E5EC6258FB}"/>
              </a:ext>
            </a:extLst>
          </p:cNvPr>
          <p:cNvSpPr/>
          <p:nvPr/>
        </p:nvSpPr>
        <p:spPr>
          <a:xfrm>
            <a:off x="3270207" y="813398"/>
            <a:ext cx="5651585"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p:txBody>
      </p:sp>
      <p:sp>
        <p:nvSpPr>
          <p:cNvPr id="21" name="矩形 20">
            <a:extLst>
              <a:ext uri="{FF2B5EF4-FFF2-40B4-BE49-F238E27FC236}">
                <a16:creationId xmlns:a16="http://schemas.microsoft.com/office/drawing/2014/main" id="{5C74A584-45B3-4D52-A296-B8B5AB2078FE}"/>
              </a:ext>
            </a:extLst>
          </p:cNvPr>
          <p:cNvSpPr/>
          <p:nvPr/>
        </p:nvSpPr>
        <p:spPr>
          <a:xfrm>
            <a:off x="8594861"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cs typeface="+mn-ea"/>
                <a:sym typeface="+mn-lt"/>
              </a:rPr>
              <a:t>请在这里输入你要的内容。请在这里输入你要的内容。</a:t>
            </a:r>
          </a:p>
          <a:p>
            <a:pPr algn="just">
              <a:lnSpc>
                <a:spcPct val="130000"/>
              </a:lnSpc>
            </a:pP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1241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030598EC-FCEE-4412-AA7A-B2AF1A44FE21}"/>
              </a:ext>
            </a:extLst>
          </p:cNvPr>
          <p:cNvSpPr/>
          <p:nvPr/>
        </p:nvSpPr>
        <p:spPr>
          <a:xfrm>
            <a:off x="4505937"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圆角 20">
            <a:extLst>
              <a:ext uri="{FF2B5EF4-FFF2-40B4-BE49-F238E27FC236}">
                <a16:creationId xmlns:a16="http://schemas.microsoft.com/office/drawing/2014/main" id="{4CDF0919-ECE4-4B53-9646-DF2C709F1EE3}"/>
              </a:ext>
            </a:extLst>
          </p:cNvPr>
          <p:cNvSpPr/>
          <p:nvPr/>
        </p:nvSpPr>
        <p:spPr>
          <a:xfrm>
            <a:off x="82984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矩形: 圆角 28">
            <a:extLst>
              <a:ext uri="{FF2B5EF4-FFF2-40B4-BE49-F238E27FC236}">
                <a16:creationId xmlns:a16="http://schemas.microsoft.com/office/drawing/2014/main" id="{169E070B-B425-4A85-9149-C6B158393DC3}"/>
              </a:ext>
            </a:extLst>
          </p:cNvPr>
          <p:cNvSpPr/>
          <p:nvPr/>
        </p:nvSpPr>
        <p:spPr>
          <a:xfrm>
            <a:off x="6953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cs typeface="+mn-ea"/>
                <a:sym typeface="+mn-lt"/>
              </a:rPr>
              <a:t>三段图文类</a:t>
            </a:r>
            <a:r>
              <a:rPr lang="en-US" altLang="zh-CN" dirty="0">
                <a:cs typeface="+mn-ea"/>
                <a:sym typeface="+mn-lt"/>
              </a:rPr>
              <a:t>-</a:t>
            </a:r>
            <a:r>
              <a:rPr lang="zh-CN" altLang="en-US" dirty="0">
                <a:cs typeface="+mn-ea"/>
                <a:sym typeface="+mn-lt"/>
              </a:rPr>
              <a:t>并列</a:t>
            </a:r>
          </a:p>
        </p:txBody>
      </p:sp>
      <p:sp>
        <p:nvSpPr>
          <p:cNvPr id="25" name="矩形 24">
            <a:extLst>
              <a:ext uri="{FF2B5EF4-FFF2-40B4-BE49-F238E27FC236}">
                <a16:creationId xmlns:a16="http://schemas.microsoft.com/office/drawing/2014/main" id="{8C5244FA-9964-4307-9104-81D1DFC12AF1}"/>
              </a:ext>
            </a:extLst>
          </p:cNvPr>
          <p:cNvSpPr/>
          <p:nvPr/>
        </p:nvSpPr>
        <p:spPr>
          <a:xfrm>
            <a:off x="931896"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sp>
        <p:nvSpPr>
          <p:cNvPr id="27" name="矩形 26">
            <a:extLst>
              <a:ext uri="{FF2B5EF4-FFF2-40B4-BE49-F238E27FC236}">
                <a16:creationId xmlns:a16="http://schemas.microsoft.com/office/drawing/2014/main" id="{89FE2C32-9B28-44FF-93B1-365B693DE6BC}"/>
              </a:ext>
            </a:extLst>
          </p:cNvPr>
          <p:cNvSpPr/>
          <p:nvPr/>
        </p:nvSpPr>
        <p:spPr>
          <a:xfrm>
            <a:off x="4768644"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sp>
        <p:nvSpPr>
          <p:cNvPr id="34" name="矩形 33">
            <a:extLst>
              <a:ext uri="{FF2B5EF4-FFF2-40B4-BE49-F238E27FC236}">
                <a16:creationId xmlns:a16="http://schemas.microsoft.com/office/drawing/2014/main" id="{971C5C77-93D6-4D9A-BF40-A2FEE90AF923}"/>
              </a:ext>
            </a:extLst>
          </p:cNvPr>
          <p:cNvSpPr/>
          <p:nvPr/>
        </p:nvSpPr>
        <p:spPr>
          <a:xfrm>
            <a:off x="8589923"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标题数字等都可以通过点击和重新输入进行更改，顶部“开始”面板中可以对字体、颜色、行距等进行修改。</a:t>
            </a:r>
          </a:p>
        </p:txBody>
      </p:sp>
      <p:pic>
        <p:nvPicPr>
          <p:cNvPr id="36" name="图片占位符 9">
            <a:extLst>
              <a:ext uri="{FF2B5EF4-FFF2-40B4-BE49-F238E27FC236}">
                <a16:creationId xmlns:a16="http://schemas.microsoft.com/office/drawing/2014/main" id="{63EA6334-B293-4D5D-9C4A-2DD39DA72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5323" y="1349544"/>
            <a:ext cx="3198252"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4" name="矩形: 圆角 3">
            <a:extLst>
              <a:ext uri="{FF2B5EF4-FFF2-40B4-BE49-F238E27FC236}">
                <a16:creationId xmlns:a16="http://schemas.microsoft.com/office/drawing/2014/main" id="{9763189C-1D14-4DFD-915E-E9CF10DC9AEB}"/>
              </a:ext>
            </a:extLst>
          </p:cNvPr>
          <p:cNvSpPr/>
          <p:nvPr/>
        </p:nvSpPr>
        <p:spPr>
          <a:xfrm>
            <a:off x="13948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74D557F1-21C9-46A7-968D-7148626B179C}"/>
              </a:ext>
            </a:extLst>
          </p:cNvPr>
          <p:cNvSpPr txBox="1"/>
          <p:nvPr/>
        </p:nvSpPr>
        <p:spPr>
          <a:xfrm>
            <a:off x="1257575"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
        <p:nvSpPr>
          <p:cNvPr id="32" name="文本框 31">
            <a:extLst>
              <a:ext uri="{FF2B5EF4-FFF2-40B4-BE49-F238E27FC236}">
                <a16:creationId xmlns:a16="http://schemas.microsoft.com/office/drawing/2014/main" id="{AAAE3040-6E9D-4A4D-B6BA-61AE875DA01E}"/>
              </a:ext>
            </a:extLst>
          </p:cNvPr>
          <p:cNvSpPr txBox="1"/>
          <p:nvPr/>
        </p:nvSpPr>
        <p:spPr>
          <a:xfrm>
            <a:off x="5103387"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cs typeface="+mn-ea"/>
                <a:sym typeface="+mn-lt"/>
              </a:rPr>
              <a:t>你的标题</a:t>
            </a:r>
          </a:p>
        </p:txBody>
      </p:sp>
      <p:sp>
        <p:nvSpPr>
          <p:cNvPr id="35" name="文本框 34">
            <a:extLst>
              <a:ext uri="{FF2B5EF4-FFF2-40B4-BE49-F238E27FC236}">
                <a16:creationId xmlns:a16="http://schemas.microsoft.com/office/drawing/2014/main" id="{6FF9FEBD-0DA6-4646-B21F-FF9EB45F0BF9}"/>
              </a:ext>
            </a:extLst>
          </p:cNvPr>
          <p:cNvSpPr txBox="1"/>
          <p:nvPr/>
        </p:nvSpPr>
        <p:spPr>
          <a:xfrm>
            <a:off x="8931076"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cs typeface="+mn-ea"/>
                <a:sym typeface="+mn-lt"/>
              </a:rPr>
              <a:t>你的标题</a:t>
            </a:r>
          </a:p>
        </p:txBody>
      </p:sp>
      <p:pic>
        <p:nvPicPr>
          <p:cNvPr id="43" name="图片占位符 9">
            <a:extLst>
              <a:ext uri="{FF2B5EF4-FFF2-40B4-BE49-F238E27FC236}">
                <a16:creationId xmlns:a16="http://schemas.microsoft.com/office/drawing/2014/main" id="{012304C5-16EC-44BE-96D9-2704446969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7815" y="1349544"/>
            <a:ext cx="3216370"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46" name="图片占位符 9">
            <a:extLst>
              <a:ext uri="{FF2B5EF4-FFF2-40B4-BE49-F238E27FC236}">
                <a16:creationId xmlns:a16="http://schemas.microsoft.com/office/drawing/2014/main" id="{8F36D943-B156-4C9A-8776-791216377D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98426" y="1349544"/>
            <a:ext cx="3198250"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22" name="矩形: 圆角 21">
            <a:extLst>
              <a:ext uri="{FF2B5EF4-FFF2-40B4-BE49-F238E27FC236}">
                <a16:creationId xmlns:a16="http://schemas.microsoft.com/office/drawing/2014/main" id="{19D4BA44-EB9C-4411-99C4-2B66B0B792E0}"/>
              </a:ext>
            </a:extLst>
          </p:cNvPr>
          <p:cNvSpPr/>
          <p:nvPr/>
        </p:nvSpPr>
        <p:spPr>
          <a:xfrm>
            <a:off x="5227598"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圆角 22">
            <a:extLst>
              <a:ext uri="{FF2B5EF4-FFF2-40B4-BE49-F238E27FC236}">
                <a16:creationId xmlns:a16="http://schemas.microsoft.com/office/drawing/2014/main" id="{EC8B3583-54E3-4F43-BB44-48E4EB6169B4}"/>
              </a:ext>
            </a:extLst>
          </p:cNvPr>
          <p:cNvSpPr/>
          <p:nvPr/>
        </p:nvSpPr>
        <p:spPr>
          <a:xfrm>
            <a:off x="89979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文本框 44">
            <a:extLst>
              <a:ext uri="{FF2B5EF4-FFF2-40B4-BE49-F238E27FC236}">
                <a16:creationId xmlns:a16="http://schemas.microsoft.com/office/drawing/2014/main" id="{1B8442B6-511E-446A-B1E4-AAF0F983AD93}"/>
              </a:ext>
            </a:extLst>
          </p:cNvPr>
          <p:cNvSpPr txBox="1"/>
          <p:nvPr/>
        </p:nvSpPr>
        <p:spPr>
          <a:xfrm>
            <a:off x="5059126"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
        <p:nvSpPr>
          <p:cNvPr id="48" name="文本框 47">
            <a:extLst>
              <a:ext uri="{FF2B5EF4-FFF2-40B4-BE49-F238E27FC236}">
                <a16:creationId xmlns:a16="http://schemas.microsoft.com/office/drawing/2014/main" id="{F1641EB4-C70D-40B2-9A9C-7E88D52CA887}"/>
              </a:ext>
            </a:extLst>
          </p:cNvPr>
          <p:cNvSpPr txBox="1"/>
          <p:nvPr/>
        </p:nvSpPr>
        <p:spPr>
          <a:xfrm>
            <a:off x="8860677"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cs typeface="+mn-ea"/>
                <a:sym typeface="+mn-lt"/>
              </a:rPr>
              <a:t>你的标题</a:t>
            </a:r>
          </a:p>
        </p:txBody>
      </p:sp>
    </p:spTree>
    <p:extLst>
      <p:ext uri="{BB962C8B-B14F-4D97-AF65-F5344CB8AC3E}">
        <p14:creationId xmlns:p14="http://schemas.microsoft.com/office/powerpoint/2010/main" val="35249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EF82573-81D2-491F-8795-625BDD760B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1092107" y="1690165"/>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 name="文本占位符 3">
            <a:extLst>
              <a:ext uri="{FF2B5EF4-FFF2-40B4-BE49-F238E27FC236}">
                <a16:creationId xmlns:a16="http://schemas.microsoft.com/office/drawing/2014/main" id="{7E697A05-3199-43A1-87DC-A3C0BA07D13F}"/>
              </a:ext>
            </a:extLst>
          </p:cNvPr>
          <p:cNvSpPr>
            <a:spLocks noGrp="1"/>
          </p:cNvSpPr>
          <p:nvPr>
            <p:ph type="body" sz="quarter" idx="10"/>
          </p:nvPr>
        </p:nvSpPr>
        <p:spPr/>
        <p:txBody>
          <a:bodyPr/>
          <a:lstStyle/>
          <a:p>
            <a:r>
              <a:rPr lang="zh-CN" altLang="en-US" dirty="0">
                <a:cs typeface="+mn-ea"/>
                <a:sym typeface="+mn-lt"/>
              </a:rPr>
              <a:t>三段内容类</a:t>
            </a:r>
            <a:r>
              <a:rPr lang="en-US" altLang="zh-CN" dirty="0">
                <a:cs typeface="+mn-ea"/>
                <a:sym typeface="+mn-lt"/>
              </a:rPr>
              <a:t>-</a:t>
            </a:r>
            <a:r>
              <a:rPr lang="zh-CN" altLang="en-US" dirty="0">
                <a:cs typeface="+mn-ea"/>
                <a:sym typeface="+mn-lt"/>
              </a:rPr>
              <a:t>并列</a:t>
            </a:r>
          </a:p>
        </p:txBody>
      </p:sp>
      <p:sp>
        <p:nvSpPr>
          <p:cNvPr id="6" name="弧形 5">
            <a:extLst>
              <a:ext uri="{FF2B5EF4-FFF2-40B4-BE49-F238E27FC236}">
                <a16:creationId xmlns:a16="http://schemas.microsoft.com/office/drawing/2014/main" id="{44EEB2E4-70D6-4936-A8F6-4C8DC47D9CD3}"/>
              </a:ext>
            </a:extLst>
          </p:cNvPr>
          <p:cNvSpPr/>
          <p:nvPr/>
        </p:nvSpPr>
        <p:spPr>
          <a:xfrm>
            <a:off x="87662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0D10BB1-CF7E-4B66-9371-0EFFAE820116}"/>
              </a:ext>
            </a:extLst>
          </p:cNvPr>
          <p:cNvSpPr/>
          <p:nvPr/>
        </p:nvSpPr>
        <p:spPr>
          <a:xfrm>
            <a:off x="186108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a:extLst>
              <a:ext uri="{FF2B5EF4-FFF2-40B4-BE49-F238E27FC236}">
                <a16:creationId xmlns:a16="http://schemas.microsoft.com/office/drawing/2014/main" id="{61418220-BFA1-4399-B487-27145EAEBC9D}"/>
              </a:ext>
            </a:extLst>
          </p:cNvPr>
          <p:cNvGrpSpPr/>
          <p:nvPr/>
        </p:nvGrpSpPr>
        <p:grpSpPr>
          <a:xfrm>
            <a:off x="695325" y="4565650"/>
            <a:ext cx="3406692" cy="1599158"/>
            <a:chOff x="1961426" y="1173088"/>
            <a:chExt cx="3406692" cy="1599158"/>
          </a:xfrm>
        </p:grpSpPr>
        <p:sp>
          <p:nvSpPr>
            <p:cNvPr id="34" name="文本框 33">
              <a:extLst>
                <a:ext uri="{FF2B5EF4-FFF2-40B4-BE49-F238E27FC236}">
                  <a16:creationId xmlns:a16="http://schemas.microsoft.com/office/drawing/2014/main" id="{6D4363E5-4A8C-4FF1-A817-F2ED35D2EF39}"/>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35" name="矩形 34">
              <a:extLst>
                <a:ext uri="{FF2B5EF4-FFF2-40B4-BE49-F238E27FC236}">
                  <a16:creationId xmlns:a16="http://schemas.microsoft.com/office/drawing/2014/main" id="{3879F669-BA46-4C2E-9F5C-75C7162D7B62}"/>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36" name="图片 35">
            <a:extLst>
              <a:ext uri="{FF2B5EF4-FFF2-40B4-BE49-F238E27FC236}">
                <a16:creationId xmlns:a16="http://schemas.microsoft.com/office/drawing/2014/main" id="{9514A866-43A3-4A62-988E-0C9F356F0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4756784" y="1673713"/>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37" name="弧形 36">
            <a:extLst>
              <a:ext uri="{FF2B5EF4-FFF2-40B4-BE49-F238E27FC236}">
                <a16:creationId xmlns:a16="http://schemas.microsoft.com/office/drawing/2014/main" id="{F4C7D6A5-42D2-4AB0-98F9-703727A75B0D}"/>
              </a:ext>
            </a:extLst>
          </p:cNvPr>
          <p:cNvSpPr/>
          <p:nvPr/>
        </p:nvSpPr>
        <p:spPr>
          <a:xfrm>
            <a:off x="4537444"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ED64A87-5B82-455A-8DC2-E64C779D2AB1}"/>
              </a:ext>
            </a:extLst>
          </p:cNvPr>
          <p:cNvSpPr/>
          <p:nvPr/>
        </p:nvSpPr>
        <p:spPr>
          <a:xfrm>
            <a:off x="5521905"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A9E99998-9254-4A9B-BCB5-243237DD09E8}"/>
              </a:ext>
            </a:extLst>
          </p:cNvPr>
          <p:cNvGrpSpPr/>
          <p:nvPr/>
        </p:nvGrpSpPr>
        <p:grpSpPr>
          <a:xfrm>
            <a:off x="4356142" y="4565650"/>
            <a:ext cx="3406692" cy="1599158"/>
            <a:chOff x="1961426" y="1173088"/>
            <a:chExt cx="3406692" cy="1599158"/>
          </a:xfrm>
        </p:grpSpPr>
        <p:sp>
          <p:nvSpPr>
            <p:cNvPr id="41" name="文本框 40">
              <a:extLst>
                <a:ext uri="{FF2B5EF4-FFF2-40B4-BE49-F238E27FC236}">
                  <a16:creationId xmlns:a16="http://schemas.microsoft.com/office/drawing/2014/main" id="{ABD7610D-3974-4BD7-A479-E9A36CAD9017}"/>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42" name="矩形 41">
              <a:extLst>
                <a:ext uri="{FF2B5EF4-FFF2-40B4-BE49-F238E27FC236}">
                  <a16:creationId xmlns:a16="http://schemas.microsoft.com/office/drawing/2014/main" id="{344945F9-8069-4CC2-9C9B-273776E8A6C1}"/>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43" name="图片 42">
            <a:extLst>
              <a:ext uri="{FF2B5EF4-FFF2-40B4-BE49-F238E27FC236}">
                <a16:creationId xmlns:a16="http://schemas.microsoft.com/office/drawing/2014/main" id="{64137BBD-8982-4ED4-8E27-EAE3B953BA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8487391" y="1693993"/>
            <a:ext cx="2628000" cy="26280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4" name="弧形 43">
            <a:extLst>
              <a:ext uri="{FF2B5EF4-FFF2-40B4-BE49-F238E27FC236}">
                <a16:creationId xmlns:a16="http://schemas.microsoft.com/office/drawing/2014/main" id="{729B9985-DD30-417E-9D58-360FCBD5BB22}"/>
              </a:ext>
            </a:extLst>
          </p:cNvPr>
          <p:cNvSpPr/>
          <p:nvPr/>
        </p:nvSpPr>
        <p:spPr>
          <a:xfrm>
            <a:off x="827128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EEF2E4B2-DBBC-458A-9888-929B442F23A1}"/>
              </a:ext>
            </a:extLst>
          </p:cNvPr>
          <p:cNvSpPr/>
          <p:nvPr/>
        </p:nvSpPr>
        <p:spPr>
          <a:xfrm>
            <a:off x="925574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a:extLst>
              <a:ext uri="{FF2B5EF4-FFF2-40B4-BE49-F238E27FC236}">
                <a16:creationId xmlns:a16="http://schemas.microsoft.com/office/drawing/2014/main" id="{114E3B03-CA69-4658-AB37-C8FACCE6439B}"/>
              </a:ext>
            </a:extLst>
          </p:cNvPr>
          <p:cNvGrpSpPr/>
          <p:nvPr/>
        </p:nvGrpSpPr>
        <p:grpSpPr>
          <a:xfrm>
            <a:off x="8089985" y="4565650"/>
            <a:ext cx="3406692" cy="1599158"/>
            <a:chOff x="1961426" y="1173088"/>
            <a:chExt cx="3406692" cy="1599158"/>
          </a:xfrm>
        </p:grpSpPr>
        <p:sp>
          <p:nvSpPr>
            <p:cNvPr id="48" name="文本框 47">
              <a:extLst>
                <a:ext uri="{FF2B5EF4-FFF2-40B4-BE49-F238E27FC236}">
                  <a16:creationId xmlns:a16="http://schemas.microsoft.com/office/drawing/2014/main" id="{055F58D9-35DE-4B5E-8F0F-E84EDBA07086}"/>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49" name="矩形 48">
              <a:extLst>
                <a:ext uri="{FF2B5EF4-FFF2-40B4-BE49-F238E27FC236}">
                  <a16:creationId xmlns:a16="http://schemas.microsoft.com/office/drawing/2014/main" id="{94E7FC22-C2D1-4877-B352-BA05E19CBAE9}"/>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ctr">
                <a:lnSpc>
                  <a:spcPct val="130000"/>
                </a:lnSpc>
              </a:pPr>
              <a:r>
                <a:rPr lang="zh-CN" altLang="en-US" dirty="0">
                  <a:solidFill>
                    <a:schemeClr val="tx1">
                      <a:lumMod val="75000"/>
                      <a:lumOff val="25000"/>
                    </a:schemeClr>
                  </a:solidFill>
                  <a:cs typeface="+mn-ea"/>
                  <a:sym typeface="+mn-lt"/>
                </a:rPr>
                <a:t>请输入你的内容</a:t>
              </a:r>
            </a:p>
            <a:p>
              <a:pPr algn="ctr">
                <a:lnSpc>
                  <a:spcPct val="130000"/>
                </a:lnSpc>
              </a:pPr>
              <a:endParaRPr lang="zh-CN" altLang="en-US" dirty="0">
                <a:solidFill>
                  <a:schemeClr val="tx1">
                    <a:lumMod val="75000"/>
                    <a:lumOff val="25000"/>
                  </a:schemeClr>
                </a:solidFill>
                <a:cs typeface="+mn-ea"/>
                <a:sym typeface="+mn-lt"/>
              </a:endParaRPr>
            </a:p>
          </p:txBody>
        </p:sp>
      </p:grpSp>
      <p:pic>
        <p:nvPicPr>
          <p:cNvPr id="3" name="图形 2" descr="汽车">
            <a:extLst>
              <a:ext uri="{FF2B5EF4-FFF2-40B4-BE49-F238E27FC236}">
                <a16:creationId xmlns:a16="http://schemas.microsoft.com/office/drawing/2014/main" id="{7D586FA8-5760-4276-9EC5-F74DF6299D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4720" y="2543170"/>
            <a:ext cx="914400" cy="914400"/>
          </a:xfrm>
          <a:prstGeom prst="rect">
            <a:avLst/>
          </a:prstGeom>
        </p:spPr>
      </p:pic>
      <p:pic>
        <p:nvPicPr>
          <p:cNvPr id="8" name="图形 7" descr="卡车">
            <a:extLst>
              <a:ext uri="{FF2B5EF4-FFF2-40B4-BE49-F238E27FC236}">
                <a16:creationId xmlns:a16="http://schemas.microsoft.com/office/drawing/2014/main" id="{E15375C9-F8C3-40D4-BB6E-F1FFEC04F8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6266" y="2563487"/>
            <a:ext cx="914400" cy="914400"/>
          </a:xfrm>
          <a:prstGeom prst="rect">
            <a:avLst/>
          </a:prstGeom>
        </p:spPr>
      </p:pic>
      <p:pic>
        <p:nvPicPr>
          <p:cNvPr id="10" name="图形 9" descr="摩托车">
            <a:extLst>
              <a:ext uri="{FF2B5EF4-FFF2-40B4-BE49-F238E27FC236}">
                <a16:creationId xmlns:a16="http://schemas.microsoft.com/office/drawing/2014/main" id="{64F0B50F-E109-40F9-BCF8-352F290F88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8563" y="2530513"/>
            <a:ext cx="914400" cy="914400"/>
          </a:xfrm>
          <a:prstGeom prst="rect">
            <a:avLst/>
          </a:prstGeom>
        </p:spPr>
      </p:pic>
    </p:spTree>
    <p:extLst>
      <p:ext uri="{BB962C8B-B14F-4D97-AF65-F5344CB8AC3E}">
        <p14:creationId xmlns:p14="http://schemas.microsoft.com/office/powerpoint/2010/main" val="18074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overseas</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7</a:t>
            </a:fld>
            <a:endParaRPr lang="en-US" altLang="x-none" sz="1600" dirty="0">
              <a:latin typeface="Tahoma" charset="0"/>
            </a:endParaRPr>
          </a:p>
        </p:txBody>
      </p:sp>
      <p:pic>
        <p:nvPicPr>
          <p:cNvPr id="20" name="Picture 19">
            <a:extLst>
              <a:ext uri="{FF2B5EF4-FFF2-40B4-BE49-F238E27FC236}">
                <a16:creationId xmlns:a16="http://schemas.microsoft.com/office/drawing/2014/main" id="{D3528D47-87CA-E14F-BD14-2AF6EEFBA4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3507" y="1970196"/>
            <a:ext cx="3098800" cy="2370351"/>
          </a:xfrm>
          <a:prstGeom prst="rect">
            <a:avLst/>
          </a:prstGeom>
        </p:spPr>
      </p:pic>
      <p:pic>
        <p:nvPicPr>
          <p:cNvPr id="21" name="图片 3">
            <a:extLst>
              <a:ext uri="{FF2B5EF4-FFF2-40B4-BE49-F238E27FC236}">
                <a16:creationId xmlns:a16="http://schemas.microsoft.com/office/drawing/2014/main" id="{D0C6E2AA-A8BD-1046-A4A3-5137696D9A4D}"/>
              </a:ext>
            </a:extLst>
          </p:cNvPr>
          <p:cNvPicPr>
            <a:picLocks noChangeAspect="1"/>
          </p:cNvPicPr>
          <p:nvPr/>
        </p:nvPicPr>
        <p:blipFill>
          <a:blip r:embed="rId3"/>
          <a:stretch>
            <a:fillRect/>
          </a:stretch>
        </p:blipFill>
        <p:spPr>
          <a:xfrm>
            <a:off x="5747425" y="2451039"/>
            <a:ext cx="3154512" cy="1201719"/>
          </a:xfrm>
          <a:prstGeom prst="rect">
            <a:avLst/>
          </a:prstGeom>
        </p:spPr>
      </p:pic>
      <p:pic>
        <p:nvPicPr>
          <p:cNvPr id="22" name="Picture 21">
            <a:extLst>
              <a:ext uri="{FF2B5EF4-FFF2-40B4-BE49-F238E27FC236}">
                <a16:creationId xmlns:a16="http://schemas.microsoft.com/office/drawing/2014/main" id="{74E65EDA-F7A6-874A-B066-A7F4F88527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8562" y="3622022"/>
            <a:ext cx="2717800" cy="1358900"/>
          </a:xfrm>
          <a:prstGeom prst="rect">
            <a:avLst/>
          </a:prstGeom>
        </p:spPr>
      </p:pic>
      <p:pic>
        <p:nvPicPr>
          <p:cNvPr id="23" name="图片 1">
            <a:extLst>
              <a:ext uri="{FF2B5EF4-FFF2-40B4-BE49-F238E27FC236}">
                <a16:creationId xmlns:a16="http://schemas.microsoft.com/office/drawing/2014/main" id="{35DB243F-8F8A-434A-9877-4DFD441BA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1283" y="3665926"/>
            <a:ext cx="2967918" cy="1417113"/>
          </a:xfrm>
          <a:prstGeom prst="rect">
            <a:avLst/>
          </a:prstGeom>
        </p:spPr>
      </p:pic>
      <p:pic>
        <p:nvPicPr>
          <p:cNvPr id="27" name="Picture 26">
            <a:extLst>
              <a:ext uri="{FF2B5EF4-FFF2-40B4-BE49-F238E27FC236}">
                <a16:creationId xmlns:a16="http://schemas.microsoft.com/office/drawing/2014/main" id="{7AE94016-5AF2-554E-B5C8-8410C1A65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051" y="5167937"/>
            <a:ext cx="5645150" cy="756325"/>
          </a:xfrm>
          <a:prstGeom prst="rect">
            <a:avLst/>
          </a:prstGeom>
        </p:spPr>
      </p:pic>
    </p:spTree>
    <p:extLst>
      <p:ext uri="{BB962C8B-B14F-4D97-AF65-F5344CB8AC3E}">
        <p14:creationId xmlns:p14="http://schemas.microsoft.com/office/powerpoint/2010/main" val="12104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9223715A-68BC-434B-9004-81ABCEAB31D1}"/>
              </a:ext>
            </a:extLst>
          </p:cNvPr>
          <p:cNvSpPr/>
          <p:nvPr/>
        </p:nvSpPr>
        <p:spPr>
          <a:xfrm>
            <a:off x="6236904" y="1427299"/>
            <a:ext cx="3312004" cy="3312004"/>
          </a:xfrm>
          <a:custGeom>
            <a:avLst/>
            <a:gdLst>
              <a:gd name="connsiteX0" fmla="*/ 1539847 w 3079694"/>
              <a:gd name="connsiteY0" fmla="*/ 0 h 3079694"/>
              <a:gd name="connsiteX1" fmla="*/ 3079694 w 3079694"/>
              <a:gd name="connsiteY1" fmla="*/ 1539847 h 3079694"/>
              <a:gd name="connsiteX2" fmla="*/ 1539847 w 3079694"/>
              <a:gd name="connsiteY2" fmla="*/ 3079694 h 3079694"/>
              <a:gd name="connsiteX3" fmla="*/ 0 w 3079694"/>
              <a:gd name="connsiteY3" fmla="*/ 1539847 h 3079694"/>
              <a:gd name="connsiteX4" fmla="*/ 1539847 w 3079694"/>
              <a:gd name="connsiteY4" fmla="*/ 0 h 307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694" h="3079694">
                <a:moveTo>
                  <a:pt x="1539847" y="0"/>
                </a:moveTo>
                <a:lnTo>
                  <a:pt x="3079694" y="1539847"/>
                </a:lnTo>
                <a:lnTo>
                  <a:pt x="1539847" y="3079694"/>
                </a:lnTo>
                <a:lnTo>
                  <a:pt x="0" y="1539847"/>
                </a:lnTo>
                <a:lnTo>
                  <a:pt x="1539847" y="0"/>
                </a:lnTo>
                <a:close/>
              </a:path>
            </a:pathLst>
          </a:custGeom>
          <a:solidFill>
            <a:schemeClr val="accent1"/>
          </a:solidFill>
          <a:ln w="28575" cap="rnd">
            <a:solidFill>
              <a:schemeClr val="bg1"/>
            </a:solidFill>
            <a:round/>
          </a:ln>
          <a:effectLst>
            <a:outerShdw blurRad="1270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sz="2400" spc="300" dirty="0">
                <a:gradFill>
                  <a:gsLst>
                    <a:gs pos="55000">
                      <a:prstClr val="white"/>
                    </a:gs>
                    <a:gs pos="100000">
                      <a:srgbClr val="0F6FC6"/>
                    </a:gs>
                  </a:gsLst>
                  <a:lin ang="5400000" scaled="1"/>
                </a:gradFill>
                <a:cs typeface="+mn-ea"/>
                <a:sym typeface="+mn-lt"/>
              </a:rPr>
              <a:t>你的标题</a:t>
            </a:r>
          </a:p>
        </p:txBody>
      </p:sp>
      <p:cxnSp>
        <p:nvCxnSpPr>
          <p:cNvPr id="7" name="直接连接符 6">
            <a:extLst>
              <a:ext uri="{FF2B5EF4-FFF2-40B4-BE49-F238E27FC236}">
                <a16:creationId xmlns:a16="http://schemas.microsoft.com/office/drawing/2014/main" id="{973DC72F-98F4-4F06-9556-BCF717DFAABF}"/>
              </a:ext>
            </a:extLst>
          </p:cNvPr>
          <p:cNvCxnSpPr/>
          <p:nvPr/>
        </p:nvCxnSpPr>
        <p:spPr>
          <a:xfrm>
            <a:off x="1174348" y="2083442"/>
            <a:ext cx="0" cy="3345084"/>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5245F7F0-D995-4DD2-8D53-284E7239D050}"/>
              </a:ext>
            </a:extLst>
          </p:cNvPr>
          <p:cNvSpPr/>
          <p:nvPr/>
        </p:nvSpPr>
        <p:spPr>
          <a:xfrm>
            <a:off x="780809" y="1296364"/>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1</a:t>
            </a:r>
            <a:endParaRPr lang="zh-CN" altLang="en-US" dirty="0">
              <a:solidFill>
                <a:schemeClr val="tx1">
                  <a:lumMod val="75000"/>
                  <a:lumOff val="25000"/>
                </a:schemeClr>
              </a:solidFill>
              <a:cs typeface="+mn-ea"/>
              <a:sym typeface="+mn-lt"/>
            </a:endParaRPr>
          </a:p>
        </p:txBody>
      </p:sp>
      <p:sp>
        <p:nvSpPr>
          <p:cNvPr id="4" name="椭圆 3">
            <a:extLst>
              <a:ext uri="{FF2B5EF4-FFF2-40B4-BE49-F238E27FC236}">
                <a16:creationId xmlns:a16="http://schemas.microsoft.com/office/drawing/2014/main" id="{F4C18ACB-7268-4EF3-9FDA-FC6BEA85AE7F}"/>
              </a:ext>
            </a:extLst>
          </p:cNvPr>
          <p:cNvSpPr/>
          <p:nvPr/>
        </p:nvSpPr>
        <p:spPr>
          <a:xfrm>
            <a:off x="780809" y="3159889"/>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2</a:t>
            </a:r>
            <a:endParaRPr lang="zh-CN" altLang="en-US" dirty="0">
              <a:solidFill>
                <a:schemeClr val="tx1">
                  <a:lumMod val="75000"/>
                  <a:lumOff val="25000"/>
                </a:schemeClr>
              </a:solidFill>
              <a:cs typeface="+mn-ea"/>
              <a:sym typeface="+mn-lt"/>
            </a:endParaRPr>
          </a:p>
        </p:txBody>
      </p:sp>
      <p:sp>
        <p:nvSpPr>
          <p:cNvPr id="5" name="椭圆 4">
            <a:extLst>
              <a:ext uri="{FF2B5EF4-FFF2-40B4-BE49-F238E27FC236}">
                <a16:creationId xmlns:a16="http://schemas.microsoft.com/office/drawing/2014/main" id="{476EDA69-4D38-44C0-A587-4EE927117E06}"/>
              </a:ext>
            </a:extLst>
          </p:cNvPr>
          <p:cNvSpPr/>
          <p:nvPr/>
        </p:nvSpPr>
        <p:spPr>
          <a:xfrm>
            <a:off x="780809" y="4844005"/>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cs typeface="+mn-ea"/>
                <a:sym typeface="+mn-lt"/>
              </a:rPr>
              <a:t>3</a:t>
            </a:r>
            <a:endParaRPr lang="zh-CN" altLang="en-US" dirty="0">
              <a:solidFill>
                <a:schemeClr val="tx1">
                  <a:lumMod val="75000"/>
                  <a:lumOff val="25000"/>
                </a:schemeClr>
              </a:solidFill>
              <a:cs typeface="+mn-ea"/>
              <a:sym typeface="+mn-lt"/>
            </a:endParaRPr>
          </a:p>
        </p:txBody>
      </p:sp>
      <p:grpSp>
        <p:nvGrpSpPr>
          <p:cNvPr id="26" name="组合 25">
            <a:extLst>
              <a:ext uri="{FF2B5EF4-FFF2-40B4-BE49-F238E27FC236}">
                <a16:creationId xmlns:a16="http://schemas.microsoft.com/office/drawing/2014/main" id="{214AE6D0-7311-4032-9EFC-BCAC99140719}"/>
              </a:ext>
            </a:extLst>
          </p:cNvPr>
          <p:cNvGrpSpPr/>
          <p:nvPr/>
        </p:nvGrpSpPr>
        <p:grpSpPr>
          <a:xfrm>
            <a:off x="1727201" y="2928482"/>
            <a:ext cx="3640917" cy="1292947"/>
            <a:chOff x="1727201" y="2944308"/>
            <a:chExt cx="3640917" cy="1292947"/>
          </a:xfrm>
        </p:grpSpPr>
        <p:sp>
          <p:nvSpPr>
            <p:cNvPr id="10" name="矩形 9">
              <a:extLst>
                <a:ext uri="{FF2B5EF4-FFF2-40B4-BE49-F238E27FC236}">
                  <a16:creationId xmlns:a16="http://schemas.microsoft.com/office/drawing/2014/main" id="{0FEE8A52-A6F7-4B3F-9568-823B26B72D4A}"/>
                </a:ext>
              </a:extLst>
            </p:cNvPr>
            <p:cNvSpPr/>
            <p:nvPr/>
          </p:nvSpPr>
          <p:spPr>
            <a:xfrm>
              <a:off x="1961426" y="3460247"/>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1" name="文本框 10">
              <a:extLst>
                <a:ext uri="{FF2B5EF4-FFF2-40B4-BE49-F238E27FC236}">
                  <a16:creationId xmlns:a16="http://schemas.microsoft.com/office/drawing/2014/main" id="{3AA69795-3FA8-4279-80F4-525814E13CD2}"/>
                </a:ext>
              </a:extLst>
            </p:cNvPr>
            <p:cNvSpPr txBox="1"/>
            <p:nvPr/>
          </p:nvSpPr>
          <p:spPr>
            <a:xfrm>
              <a:off x="1727201" y="294430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grpSp>
      <p:grpSp>
        <p:nvGrpSpPr>
          <p:cNvPr id="25" name="组合 24">
            <a:extLst>
              <a:ext uri="{FF2B5EF4-FFF2-40B4-BE49-F238E27FC236}">
                <a16:creationId xmlns:a16="http://schemas.microsoft.com/office/drawing/2014/main" id="{D5DB7682-B1E6-4FDF-A46F-E4AE69E825D8}"/>
              </a:ext>
            </a:extLst>
          </p:cNvPr>
          <p:cNvGrpSpPr/>
          <p:nvPr/>
        </p:nvGrpSpPr>
        <p:grpSpPr>
          <a:xfrm>
            <a:off x="1727201" y="1164791"/>
            <a:ext cx="3640917" cy="1399853"/>
            <a:chOff x="1727201" y="1111167"/>
            <a:chExt cx="3640917" cy="1399853"/>
          </a:xfrm>
        </p:grpSpPr>
        <p:sp>
          <p:nvSpPr>
            <p:cNvPr id="9" name="文本框 8">
              <a:extLst>
                <a:ext uri="{FF2B5EF4-FFF2-40B4-BE49-F238E27FC236}">
                  <a16:creationId xmlns:a16="http://schemas.microsoft.com/office/drawing/2014/main" id="{3E1B9C98-8DEA-407F-84BC-96375C9CB1D7}"/>
                </a:ext>
              </a:extLst>
            </p:cNvPr>
            <p:cNvSpPr txBox="1"/>
            <p:nvPr/>
          </p:nvSpPr>
          <p:spPr>
            <a:xfrm>
              <a:off x="1727201" y="1111167"/>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14" name="矩形 13">
              <a:extLst>
                <a:ext uri="{FF2B5EF4-FFF2-40B4-BE49-F238E27FC236}">
                  <a16:creationId xmlns:a16="http://schemas.microsoft.com/office/drawing/2014/main" id="{2DA96A21-4978-4546-A7A3-8F75E46E2198}"/>
                </a:ext>
              </a:extLst>
            </p:cNvPr>
            <p:cNvSpPr/>
            <p:nvPr/>
          </p:nvSpPr>
          <p:spPr>
            <a:xfrm>
              <a:off x="1961426" y="1637063"/>
              <a:ext cx="3406692" cy="873957"/>
            </a:xfrm>
            <a:prstGeom prst="rect">
              <a:avLst/>
            </a:prstGeom>
          </p:spPr>
          <p:txBody>
            <a:bodyPr wrap="square">
              <a:spAutoFit/>
            </a:bodyPr>
            <a:lstStyle/>
            <a:p>
              <a:pPr>
                <a:lnSpc>
                  <a:spcPct val="150000"/>
                </a:lnSpc>
              </a:pPr>
              <a:r>
                <a:rPr lang="zh-CN" altLang="en-US" dirty="0">
                  <a:solidFill>
                    <a:schemeClr val="tx1">
                      <a:lumMod val="75000"/>
                      <a:lumOff val="25000"/>
                    </a:schemeClr>
                  </a:solidFill>
                  <a:cs typeface="+mn-ea"/>
                  <a:sym typeface="+mn-lt"/>
                </a:rPr>
                <a:t>标题数字等都可以通过点击和重新输入进行更改。</a:t>
              </a:r>
            </a:p>
          </p:txBody>
        </p:sp>
      </p:grpSp>
      <p:grpSp>
        <p:nvGrpSpPr>
          <p:cNvPr id="27" name="组合 26">
            <a:extLst>
              <a:ext uri="{FF2B5EF4-FFF2-40B4-BE49-F238E27FC236}">
                <a16:creationId xmlns:a16="http://schemas.microsoft.com/office/drawing/2014/main" id="{504A33BF-F503-4BD3-9115-882D21FDE604}"/>
              </a:ext>
            </a:extLst>
          </p:cNvPr>
          <p:cNvGrpSpPr/>
          <p:nvPr/>
        </p:nvGrpSpPr>
        <p:grpSpPr>
          <a:xfrm>
            <a:off x="1727201" y="4682216"/>
            <a:ext cx="3640917" cy="1302024"/>
            <a:chOff x="1727201" y="4628592"/>
            <a:chExt cx="3640917" cy="1302024"/>
          </a:xfrm>
        </p:grpSpPr>
        <p:sp>
          <p:nvSpPr>
            <p:cNvPr id="13" name="文本框 12">
              <a:extLst>
                <a:ext uri="{FF2B5EF4-FFF2-40B4-BE49-F238E27FC236}">
                  <a16:creationId xmlns:a16="http://schemas.microsoft.com/office/drawing/2014/main" id="{35B86911-F93F-4F24-8376-2B0E2BF67A58}"/>
                </a:ext>
              </a:extLst>
            </p:cNvPr>
            <p:cNvSpPr txBox="1"/>
            <p:nvPr/>
          </p:nvSpPr>
          <p:spPr>
            <a:xfrm>
              <a:off x="1727201" y="4628592"/>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cs typeface="+mn-ea"/>
                  <a:sym typeface="+mn-lt"/>
                </a:rPr>
                <a:t>你的标题</a:t>
              </a:r>
            </a:p>
          </p:txBody>
        </p:sp>
        <p:sp>
          <p:nvSpPr>
            <p:cNvPr id="15" name="矩形 14">
              <a:extLst>
                <a:ext uri="{FF2B5EF4-FFF2-40B4-BE49-F238E27FC236}">
                  <a16:creationId xmlns:a16="http://schemas.microsoft.com/office/drawing/2014/main" id="{A164408F-17BE-428D-90EE-D3A104EAC6E7}"/>
                </a:ext>
              </a:extLst>
            </p:cNvPr>
            <p:cNvSpPr/>
            <p:nvPr/>
          </p:nvSpPr>
          <p:spPr>
            <a:xfrm>
              <a:off x="1961426" y="5153608"/>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grpSp>
      <p:pic>
        <p:nvPicPr>
          <p:cNvPr id="18" name="图片 17">
            <a:extLst>
              <a:ext uri="{FF2B5EF4-FFF2-40B4-BE49-F238E27FC236}">
                <a16:creationId xmlns:a16="http://schemas.microsoft.com/office/drawing/2014/main" id="{6A30A860-900E-409D-9174-8D4F040599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8192095" y="3145013"/>
            <a:ext cx="2839228" cy="2839228"/>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pic>
        <p:nvPicPr>
          <p:cNvPr id="19" name="图片 18">
            <a:extLst>
              <a:ext uri="{FF2B5EF4-FFF2-40B4-BE49-F238E27FC236}">
                <a16:creationId xmlns:a16="http://schemas.microsoft.com/office/drawing/2014/main" id="{1A647A6E-1C76-4812-B35C-9C98A13A45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9099229" y="1296364"/>
            <a:ext cx="2372768" cy="2372768"/>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sp>
        <p:nvSpPr>
          <p:cNvPr id="8" name="文本占位符 7">
            <a:extLst>
              <a:ext uri="{FF2B5EF4-FFF2-40B4-BE49-F238E27FC236}">
                <a16:creationId xmlns:a16="http://schemas.microsoft.com/office/drawing/2014/main" id="{9D2A6F1A-F075-4F3B-8526-2CAC0525E235}"/>
              </a:ext>
            </a:extLst>
          </p:cNvPr>
          <p:cNvSpPr>
            <a:spLocks noGrp="1"/>
          </p:cNvSpPr>
          <p:nvPr>
            <p:ph type="body" sz="quarter" idx="10"/>
          </p:nvPr>
        </p:nvSpPr>
        <p:spPr/>
        <p:txBody>
          <a:bodyPr/>
          <a:lstStyle/>
          <a:p>
            <a:r>
              <a:rPr lang="zh-CN" altLang="en-US" dirty="0">
                <a:cs typeface="+mn-ea"/>
                <a:sym typeface="+mn-lt"/>
              </a:rPr>
              <a:t>三段内容类递进</a:t>
            </a:r>
          </a:p>
        </p:txBody>
      </p:sp>
    </p:spTree>
    <p:extLst>
      <p:ext uri="{BB962C8B-B14F-4D97-AF65-F5344CB8AC3E}">
        <p14:creationId xmlns:p14="http://schemas.microsoft.com/office/powerpoint/2010/main" val="28607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B57C496-4A9C-4F0A-AFA1-E7265F3CA236}"/>
              </a:ext>
            </a:extLst>
          </p:cNvPr>
          <p:cNvSpPr/>
          <p:nvPr/>
        </p:nvSpPr>
        <p:spPr>
          <a:xfrm>
            <a:off x="6243484" y="3702217"/>
            <a:ext cx="5265005" cy="2395574"/>
          </a:xfrm>
          <a:prstGeom prst="rect">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120A7556-5C01-4EE4-B30F-CB56F790618E}"/>
              </a:ext>
            </a:extLst>
          </p:cNvPr>
          <p:cNvSpPr/>
          <p:nvPr/>
        </p:nvSpPr>
        <p:spPr>
          <a:xfrm>
            <a:off x="683512" y="3702217"/>
            <a:ext cx="5265005" cy="2395574"/>
          </a:xfrm>
          <a:prstGeom prst="roundRect">
            <a:avLst>
              <a:gd name="adj" fmla="val 71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圆角 24">
            <a:extLst>
              <a:ext uri="{FF2B5EF4-FFF2-40B4-BE49-F238E27FC236}">
                <a16:creationId xmlns:a16="http://schemas.microsoft.com/office/drawing/2014/main" id="{DBFE5EBA-D651-4BAC-BC24-AD311DC1AB75}"/>
              </a:ext>
            </a:extLst>
          </p:cNvPr>
          <p:cNvSpPr/>
          <p:nvPr/>
        </p:nvSpPr>
        <p:spPr>
          <a:xfrm>
            <a:off x="671700" y="1129014"/>
            <a:ext cx="10824975" cy="2395574"/>
          </a:xfrm>
          <a:prstGeom prst="roundRect">
            <a:avLst>
              <a:gd name="adj" fmla="val 803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0" name="图片占位符 9">
            <a:extLst>
              <a:ext uri="{FF2B5EF4-FFF2-40B4-BE49-F238E27FC236}">
                <a16:creationId xmlns:a16="http://schemas.microsoft.com/office/drawing/2014/main" id="{3E31ED54-11E4-4960-8ADD-45276B9EE1C6}"/>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a:stretch/>
        </p:blipFill>
        <p:spPr>
          <a:xfrm>
            <a:off x="695325" y="1286218"/>
            <a:ext cx="3488637" cy="2145316"/>
          </a:xfrm>
          <a:prstGeom prst="roundRect">
            <a:avLst>
              <a:gd name="adj" fmla="val 5124"/>
            </a:avLst>
          </a:prstGeom>
          <a:solidFill>
            <a:schemeClr val="bg1"/>
          </a:solidFill>
          <a:ln>
            <a:noFill/>
          </a:ln>
          <a:effectLst>
            <a:outerShdw blurRad="254000" sx="96000" sy="96000" algn="ctr" rotWithShape="0">
              <a:prstClr val="black">
                <a:alpha val="40000"/>
              </a:prstClr>
            </a:outerShdw>
          </a:effectLst>
        </p:spPr>
      </p:pic>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三段图文类</a:t>
            </a:r>
            <a:r>
              <a:rPr lang="en-US" altLang="zh-CN" dirty="0">
                <a:cs typeface="+mn-ea"/>
                <a:sym typeface="+mn-lt"/>
              </a:rPr>
              <a:t>-</a:t>
            </a:r>
            <a:r>
              <a:rPr lang="zh-CN" altLang="en-US" dirty="0">
                <a:cs typeface="+mn-ea"/>
                <a:sym typeface="+mn-lt"/>
              </a:rPr>
              <a:t>总分</a:t>
            </a:r>
          </a:p>
        </p:txBody>
      </p:sp>
      <p:sp>
        <p:nvSpPr>
          <p:cNvPr id="12" name="矩形 11">
            <a:extLst>
              <a:ext uri="{FF2B5EF4-FFF2-40B4-BE49-F238E27FC236}">
                <a16:creationId xmlns:a16="http://schemas.microsoft.com/office/drawing/2014/main" id="{D15F87A8-ADC2-45B0-BFA3-5A9FDE2C166C}"/>
              </a:ext>
            </a:extLst>
          </p:cNvPr>
          <p:cNvSpPr/>
          <p:nvPr/>
        </p:nvSpPr>
        <p:spPr>
          <a:xfrm>
            <a:off x="4456338" y="1768014"/>
            <a:ext cx="6794090"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标题数字等都可以通过点击和重新输入进行更改，顶部“开始”面板中可以对字体、字号、颜色、行距等进行修改。建议正文</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号字，</a:t>
            </a:r>
            <a:r>
              <a:rPr lang="en-US" altLang="zh-CN" dirty="0">
                <a:solidFill>
                  <a:schemeClr val="tx1">
                    <a:lumMod val="75000"/>
                    <a:lumOff val="25000"/>
                  </a:schemeClr>
                </a:solidFill>
                <a:cs typeface="+mn-ea"/>
                <a:sym typeface="+mn-lt"/>
              </a:rPr>
              <a:t>1.3</a:t>
            </a:r>
            <a:r>
              <a:rPr lang="zh-CN" altLang="en-US" dirty="0">
                <a:solidFill>
                  <a:schemeClr val="tx1">
                    <a:lumMod val="75000"/>
                    <a:lumOff val="25000"/>
                  </a:schemeClr>
                </a:solidFill>
                <a:cs typeface="+mn-ea"/>
                <a:sym typeface="+mn-lt"/>
              </a:rPr>
              <a:t>倍字间距。</a:t>
            </a:r>
          </a:p>
        </p:txBody>
      </p:sp>
      <p:sp>
        <p:nvSpPr>
          <p:cNvPr id="14" name="矩形 13">
            <a:extLst>
              <a:ext uri="{FF2B5EF4-FFF2-40B4-BE49-F238E27FC236}">
                <a16:creationId xmlns:a16="http://schemas.microsoft.com/office/drawing/2014/main" id="{CB717BC6-0CF0-4B9B-87AD-A6AAB717C1EF}"/>
              </a:ext>
            </a:extLst>
          </p:cNvPr>
          <p:cNvSpPr/>
          <p:nvPr/>
        </p:nvSpPr>
        <p:spPr>
          <a:xfrm>
            <a:off x="1061135" y="4489885"/>
            <a:ext cx="4635509"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5" name="文本框 14">
            <a:extLst>
              <a:ext uri="{FF2B5EF4-FFF2-40B4-BE49-F238E27FC236}">
                <a16:creationId xmlns:a16="http://schemas.microsoft.com/office/drawing/2014/main" id="{0195F1A5-BE73-449C-8276-0FAD50E115CC}"/>
              </a:ext>
            </a:extLst>
          </p:cNvPr>
          <p:cNvSpPr txBox="1"/>
          <p:nvPr/>
        </p:nvSpPr>
        <p:spPr>
          <a:xfrm>
            <a:off x="826911" y="390943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16" name="矩形 15">
            <a:extLst>
              <a:ext uri="{FF2B5EF4-FFF2-40B4-BE49-F238E27FC236}">
                <a16:creationId xmlns:a16="http://schemas.microsoft.com/office/drawing/2014/main" id="{5696D738-5CD1-4BEC-89BE-BB03F11B0DCE}"/>
              </a:ext>
            </a:extLst>
          </p:cNvPr>
          <p:cNvSpPr/>
          <p:nvPr/>
        </p:nvSpPr>
        <p:spPr>
          <a:xfrm>
            <a:off x="6637914" y="4489885"/>
            <a:ext cx="4384047"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7" name="文本框 16">
            <a:extLst>
              <a:ext uri="{FF2B5EF4-FFF2-40B4-BE49-F238E27FC236}">
                <a16:creationId xmlns:a16="http://schemas.microsoft.com/office/drawing/2014/main" id="{A4E1B0FB-0B2E-42BA-B761-8358EB92FF32}"/>
              </a:ext>
            </a:extLst>
          </p:cNvPr>
          <p:cNvSpPr txBox="1"/>
          <p:nvPr/>
        </p:nvSpPr>
        <p:spPr>
          <a:xfrm>
            <a:off x="6396233" y="3909432"/>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cs typeface="+mn-ea"/>
                <a:sym typeface="+mn-lt"/>
              </a:rPr>
              <a:t>你的标题</a:t>
            </a:r>
          </a:p>
        </p:txBody>
      </p:sp>
      <p:sp>
        <p:nvSpPr>
          <p:cNvPr id="21" name="矩形 20">
            <a:extLst>
              <a:ext uri="{FF2B5EF4-FFF2-40B4-BE49-F238E27FC236}">
                <a16:creationId xmlns:a16="http://schemas.microsoft.com/office/drawing/2014/main" id="{4FA064B8-2506-4B46-B999-B7BC6AD2B10F}"/>
              </a:ext>
            </a:extLst>
          </p:cNvPr>
          <p:cNvSpPr/>
          <p:nvPr/>
        </p:nvSpPr>
        <p:spPr>
          <a:xfrm>
            <a:off x="6243484" y="3669929"/>
            <a:ext cx="5265004"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E22F6218-4960-4C06-A797-5EAB0B7E5528}"/>
              </a:ext>
            </a:extLst>
          </p:cNvPr>
          <p:cNvSpPr/>
          <p:nvPr/>
        </p:nvSpPr>
        <p:spPr>
          <a:xfrm>
            <a:off x="695326" y="1129482"/>
            <a:ext cx="10801348" cy="187216"/>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E88FAA50-0609-4E51-B81D-FD0048BEBD7C}"/>
              </a:ext>
            </a:extLst>
          </p:cNvPr>
          <p:cNvSpPr/>
          <p:nvPr/>
        </p:nvSpPr>
        <p:spPr>
          <a:xfrm>
            <a:off x="695325" y="3669929"/>
            <a:ext cx="5253192"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C8D73B8E-F89D-4373-8D3C-4F3F7B8C21A3}"/>
              </a:ext>
            </a:extLst>
          </p:cNvPr>
          <p:cNvSpPr/>
          <p:nvPr/>
        </p:nvSpPr>
        <p:spPr>
          <a:xfrm>
            <a:off x="3904563" y="1863435"/>
            <a:ext cx="403243" cy="403243"/>
          </a:xfrm>
          <a:prstGeom prst="roundRect">
            <a:avLst>
              <a:gd name="adj" fmla="val 658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0608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06A5A4-05E5-4F9A-B978-456A361F7F2D}"/>
              </a:ext>
            </a:extLst>
          </p:cNvPr>
          <p:cNvSpPr>
            <a:spLocks noGrp="1"/>
          </p:cNvSpPr>
          <p:nvPr>
            <p:ph type="body" sz="quarter" idx="10"/>
          </p:nvPr>
        </p:nvSpPr>
        <p:spPr/>
        <p:txBody>
          <a:bodyPr/>
          <a:lstStyle/>
          <a:p>
            <a:r>
              <a:rPr lang="zh-CN" altLang="en-US" dirty="0">
                <a:cs typeface="+mn-ea"/>
                <a:sym typeface="+mn-lt"/>
              </a:rPr>
              <a:t>四段内容类</a:t>
            </a:r>
            <a:r>
              <a:rPr lang="en-US" altLang="zh-CN" dirty="0">
                <a:cs typeface="+mn-ea"/>
                <a:sym typeface="+mn-lt"/>
              </a:rPr>
              <a:t>-</a:t>
            </a:r>
            <a:r>
              <a:rPr lang="zh-CN" altLang="en-US" dirty="0">
                <a:cs typeface="+mn-ea"/>
                <a:sym typeface="+mn-lt"/>
              </a:rPr>
              <a:t>并列</a:t>
            </a:r>
          </a:p>
        </p:txBody>
      </p:sp>
      <p:sp>
        <p:nvSpPr>
          <p:cNvPr id="20" name="椭圆 19">
            <a:extLst>
              <a:ext uri="{FF2B5EF4-FFF2-40B4-BE49-F238E27FC236}">
                <a16:creationId xmlns:a16="http://schemas.microsoft.com/office/drawing/2014/main" id="{26B41DA4-B4ED-4B73-8ADB-C4FD2ABE7868}"/>
              </a:ext>
            </a:extLst>
          </p:cNvPr>
          <p:cNvSpPr/>
          <p:nvPr/>
        </p:nvSpPr>
        <p:spPr>
          <a:xfrm>
            <a:off x="695326" y="-6406488"/>
            <a:ext cx="10801349" cy="10801349"/>
          </a:xfrm>
          <a:prstGeom prst="ellipse">
            <a:avLst/>
          </a:prstGeom>
          <a:gradFill>
            <a:gsLst>
              <a:gs pos="100000">
                <a:schemeClr val="bg2"/>
              </a:gs>
              <a:gs pos="82000">
                <a:schemeClr val="bg2">
                  <a:alpha val="0"/>
                </a:schemeClr>
              </a:gs>
            </a:gsLst>
            <a:lin ang="5400000" scaled="1"/>
          </a:gradFill>
          <a:ln>
            <a:gradFill flip="none" rotWithShape="1">
              <a:gsLst>
                <a:gs pos="100000">
                  <a:schemeClr val="accent2"/>
                </a:gs>
                <a:gs pos="69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cs typeface="+mn-ea"/>
              <a:sym typeface="+mn-lt"/>
            </a:endParaRPr>
          </a:p>
        </p:txBody>
      </p:sp>
      <p:grpSp>
        <p:nvGrpSpPr>
          <p:cNvPr id="29" name="组合 28">
            <a:extLst>
              <a:ext uri="{FF2B5EF4-FFF2-40B4-BE49-F238E27FC236}">
                <a16:creationId xmlns:a16="http://schemas.microsoft.com/office/drawing/2014/main" id="{5A825090-FA99-4A5D-B1B4-98813A7BDAA0}"/>
              </a:ext>
            </a:extLst>
          </p:cNvPr>
          <p:cNvGrpSpPr/>
          <p:nvPr/>
        </p:nvGrpSpPr>
        <p:grpSpPr>
          <a:xfrm>
            <a:off x="2500685" y="3015456"/>
            <a:ext cx="7190630" cy="151075"/>
            <a:chOff x="2500685" y="3250460"/>
            <a:chExt cx="7190630" cy="151075"/>
          </a:xfrm>
          <a:solidFill>
            <a:schemeClr val="accent2"/>
          </a:solidFill>
        </p:grpSpPr>
        <p:sp>
          <p:nvSpPr>
            <p:cNvPr id="30" name="椭圆 29">
              <a:extLst>
                <a:ext uri="{FF2B5EF4-FFF2-40B4-BE49-F238E27FC236}">
                  <a16:creationId xmlns:a16="http://schemas.microsoft.com/office/drawing/2014/main" id="{DB5714F4-B3BD-4ADD-9604-E101790DE5B6}"/>
                </a:ext>
              </a:extLst>
            </p:cNvPr>
            <p:cNvSpPr/>
            <p:nvPr/>
          </p:nvSpPr>
          <p:spPr>
            <a:xfrm>
              <a:off x="2500685"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674AEF09-0BFA-4AC9-896C-37DDBF7DCE52}"/>
                </a:ext>
              </a:extLst>
            </p:cNvPr>
            <p:cNvSpPr/>
            <p:nvPr/>
          </p:nvSpPr>
          <p:spPr>
            <a:xfrm>
              <a:off x="9540240"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2" name="组合 31">
            <a:extLst>
              <a:ext uri="{FF2B5EF4-FFF2-40B4-BE49-F238E27FC236}">
                <a16:creationId xmlns:a16="http://schemas.microsoft.com/office/drawing/2014/main" id="{94A085C9-D0B3-48C0-B8C4-C7F4F527A918}"/>
              </a:ext>
            </a:extLst>
          </p:cNvPr>
          <p:cNvGrpSpPr/>
          <p:nvPr/>
        </p:nvGrpSpPr>
        <p:grpSpPr>
          <a:xfrm>
            <a:off x="4533361" y="4115269"/>
            <a:ext cx="3125278" cy="151075"/>
            <a:chOff x="4481678" y="4318469"/>
            <a:chExt cx="3125278" cy="151075"/>
          </a:xfrm>
          <a:solidFill>
            <a:schemeClr val="accent2"/>
          </a:solidFill>
        </p:grpSpPr>
        <p:sp>
          <p:nvSpPr>
            <p:cNvPr id="33" name="椭圆 32">
              <a:extLst>
                <a:ext uri="{FF2B5EF4-FFF2-40B4-BE49-F238E27FC236}">
                  <a16:creationId xmlns:a16="http://schemas.microsoft.com/office/drawing/2014/main" id="{C11397C8-CDC4-44A1-88C5-C2AB21B73F39}"/>
                </a:ext>
              </a:extLst>
            </p:cNvPr>
            <p:cNvSpPr/>
            <p:nvPr/>
          </p:nvSpPr>
          <p:spPr>
            <a:xfrm>
              <a:off x="4481678"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526D6CB-663C-466F-BF07-645CB6D42A69}"/>
                </a:ext>
              </a:extLst>
            </p:cNvPr>
            <p:cNvSpPr/>
            <p:nvPr/>
          </p:nvSpPr>
          <p:spPr>
            <a:xfrm>
              <a:off x="7455881"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文本框 50">
            <a:extLst>
              <a:ext uri="{FF2B5EF4-FFF2-40B4-BE49-F238E27FC236}">
                <a16:creationId xmlns:a16="http://schemas.microsoft.com/office/drawing/2014/main" id="{8622CCEA-6E59-4765-AA03-6BD7041613F5}"/>
              </a:ext>
            </a:extLst>
          </p:cNvPr>
          <p:cNvSpPr txBox="1"/>
          <p:nvPr/>
        </p:nvSpPr>
        <p:spPr>
          <a:xfrm>
            <a:off x="906093" y="298872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2" name="矩形 51">
            <a:extLst>
              <a:ext uri="{FF2B5EF4-FFF2-40B4-BE49-F238E27FC236}">
                <a16:creationId xmlns:a16="http://schemas.microsoft.com/office/drawing/2014/main" id="{41D969F4-4B7E-4372-BE39-E5BD366D4FA2}"/>
              </a:ext>
            </a:extLst>
          </p:cNvPr>
          <p:cNvSpPr/>
          <p:nvPr/>
        </p:nvSpPr>
        <p:spPr>
          <a:xfrm>
            <a:off x="610994" y="352740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3" name="文本框 52">
            <a:extLst>
              <a:ext uri="{FF2B5EF4-FFF2-40B4-BE49-F238E27FC236}">
                <a16:creationId xmlns:a16="http://schemas.microsoft.com/office/drawing/2014/main" id="{A320C7C6-A96A-4918-A452-3C92D981F5D5}"/>
              </a:ext>
            </a:extLst>
          </p:cNvPr>
          <p:cNvSpPr txBox="1"/>
          <p:nvPr/>
        </p:nvSpPr>
        <p:spPr>
          <a:xfrm>
            <a:off x="3004229"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4" name="矩形 53">
            <a:extLst>
              <a:ext uri="{FF2B5EF4-FFF2-40B4-BE49-F238E27FC236}">
                <a16:creationId xmlns:a16="http://schemas.microsoft.com/office/drawing/2014/main" id="{F131A4C7-6B1D-4892-9F7B-7AD9DE2DD9BB}"/>
              </a:ext>
            </a:extLst>
          </p:cNvPr>
          <p:cNvSpPr/>
          <p:nvPr/>
        </p:nvSpPr>
        <p:spPr>
          <a:xfrm>
            <a:off x="2709130"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5" name="文本框 54">
            <a:extLst>
              <a:ext uri="{FF2B5EF4-FFF2-40B4-BE49-F238E27FC236}">
                <a16:creationId xmlns:a16="http://schemas.microsoft.com/office/drawing/2014/main" id="{ED768FFC-AE03-4558-9420-C31BEE57D442}"/>
              </a:ext>
            </a:extLst>
          </p:cNvPr>
          <p:cNvSpPr txBox="1"/>
          <p:nvPr/>
        </p:nvSpPr>
        <p:spPr>
          <a:xfrm>
            <a:off x="7221695"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6" name="矩形 55">
            <a:extLst>
              <a:ext uri="{FF2B5EF4-FFF2-40B4-BE49-F238E27FC236}">
                <a16:creationId xmlns:a16="http://schemas.microsoft.com/office/drawing/2014/main" id="{181F54C0-E9C1-46AF-894B-F672DC5AF8E3}"/>
              </a:ext>
            </a:extLst>
          </p:cNvPr>
          <p:cNvSpPr/>
          <p:nvPr/>
        </p:nvSpPr>
        <p:spPr>
          <a:xfrm>
            <a:off x="7459201"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57" name="文本框 56">
            <a:extLst>
              <a:ext uri="{FF2B5EF4-FFF2-40B4-BE49-F238E27FC236}">
                <a16:creationId xmlns:a16="http://schemas.microsoft.com/office/drawing/2014/main" id="{9908CF5E-AFBE-479B-9AFD-5D68868DA0A6}"/>
              </a:ext>
            </a:extLst>
          </p:cNvPr>
          <p:cNvSpPr txBox="1"/>
          <p:nvPr/>
        </p:nvSpPr>
        <p:spPr>
          <a:xfrm>
            <a:off x="9291644" y="297856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58" name="矩形 57">
            <a:extLst>
              <a:ext uri="{FF2B5EF4-FFF2-40B4-BE49-F238E27FC236}">
                <a16:creationId xmlns:a16="http://schemas.microsoft.com/office/drawing/2014/main" id="{6DE54ED9-0983-4085-868F-97F45BA50A63}"/>
              </a:ext>
            </a:extLst>
          </p:cNvPr>
          <p:cNvSpPr/>
          <p:nvPr/>
        </p:nvSpPr>
        <p:spPr>
          <a:xfrm>
            <a:off x="9529150" y="351724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pic>
        <p:nvPicPr>
          <p:cNvPr id="59" name="图片占位符 9">
            <a:extLst>
              <a:ext uri="{FF2B5EF4-FFF2-40B4-BE49-F238E27FC236}">
                <a16:creationId xmlns:a16="http://schemas.microsoft.com/office/drawing/2014/main" id="{AD7A65D4-DC9B-42F2-90AA-67BED096BA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5277162" y="1348353"/>
            <a:ext cx="1646762" cy="1646762"/>
          </a:xfrm>
          <a:prstGeom prst="ellipse">
            <a:avLst/>
          </a:prstGeom>
          <a:solidFill>
            <a:schemeClr val="bg1"/>
          </a:solidFill>
          <a:ln>
            <a:noFill/>
          </a:ln>
          <a:effectLst>
            <a:outerShdw blurRad="254000" sx="96000" sy="96000" algn="ctr" rotWithShape="0">
              <a:prstClr val="black">
                <a:alpha val="40000"/>
              </a:prstClr>
            </a:outerShdw>
          </a:effectLst>
        </p:spPr>
      </p:pic>
      <p:sp>
        <p:nvSpPr>
          <p:cNvPr id="60" name="文本框 59">
            <a:extLst>
              <a:ext uri="{FF2B5EF4-FFF2-40B4-BE49-F238E27FC236}">
                <a16:creationId xmlns:a16="http://schemas.microsoft.com/office/drawing/2014/main" id="{6CAA7E92-F6D1-4B72-BD69-865B25A29B64}"/>
              </a:ext>
            </a:extLst>
          </p:cNvPr>
          <p:cNvSpPr txBox="1"/>
          <p:nvPr/>
        </p:nvSpPr>
        <p:spPr>
          <a:xfrm>
            <a:off x="5103444" y="3015456"/>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Tree>
    <p:extLst>
      <p:ext uri="{BB962C8B-B14F-4D97-AF65-F5344CB8AC3E}">
        <p14:creationId xmlns:p14="http://schemas.microsoft.com/office/powerpoint/2010/main" val="207933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BD42D1BF-9504-4C0F-A1E5-A4114EC41A6C}"/>
              </a:ext>
            </a:extLst>
          </p:cNvPr>
          <p:cNvSpPr/>
          <p:nvPr/>
        </p:nvSpPr>
        <p:spPr>
          <a:xfrm>
            <a:off x="365410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1D9A29E8-6DCD-421C-9CF7-7222B9E84491}"/>
              </a:ext>
            </a:extLst>
          </p:cNvPr>
          <p:cNvSpPr/>
          <p:nvPr/>
        </p:nvSpPr>
        <p:spPr>
          <a:xfrm>
            <a:off x="654342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圆角 31">
            <a:extLst>
              <a:ext uri="{FF2B5EF4-FFF2-40B4-BE49-F238E27FC236}">
                <a16:creationId xmlns:a16="http://schemas.microsoft.com/office/drawing/2014/main" id="{71A67414-E759-49C1-B9FA-2C9CCCC949EB}"/>
              </a:ext>
            </a:extLst>
          </p:cNvPr>
          <p:cNvSpPr/>
          <p:nvPr/>
        </p:nvSpPr>
        <p:spPr>
          <a:xfrm>
            <a:off x="942387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603C13F1-8D21-474C-BED6-EEC9B265887F}"/>
              </a:ext>
            </a:extLst>
          </p:cNvPr>
          <p:cNvSpPr/>
          <p:nvPr/>
        </p:nvSpPr>
        <p:spPr>
          <a:xfrm>
            <a:off x="77365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F490349A-9E62-4481-B104-D09259F21F8E}"/>
              </a:ext>
            </a:extLst>
          </p:cNvPr>
          <p:cNvSpPr>
            <a:spLocks noGrp="1"/>
          </p:cNvSpPr>
          <p:nvPr>
            <p:ph type="body" sz="quarter" idx="10"/>
          </p:nvPr>
        </p:nvSpPr>
        <p:spPr/>
        <p:txBody>
          <a:bodyPr/>
          <a:lstStyle/>
          <a:p>
            <a:r>
              <a:rPr lang="zh-CN" altLang="en-US" dirty="0">
                <a:cs typeface="+mn-ea"/>
                <a:sym typeface="+mn-lt"/>
              </a:rPr>
              <a:t>四段内容类</a:t>
            </a:r>
          </a:p>
        </p:txBody>
      </p:sp>
      <p:pic>
        <p:nvPicPr>
          <p:cNvPr id="7" name="图片 6">
            <a:extLst>
              <a:ext uri="{FF2B5EF4-FFF2-40B4-BE49-F238E27FC236}">
                <a16:creationId xmlns:a16="http://schemas.microsoft.com/office/drawing/2014/main" id="{291A7590-6DFC-4968-BF1A-6748F887D1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6953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14" name="文本框 13">
            <a:extLst>
              <a:ext uri="{FF2B5EF4-FFF2-40B4-BE49-F238E27FC236}">
                <a16:creationId xmlns:a16="http://schemas.microsoft.com/office/drawing/2014/main" id="{9494D5F8-7D0B-47B3-AC92-0F3CEED3DBE1}"/>
              </a:ext>
            </a:extLst>
          </p:cNvPr>
          <p:cNvSpPr txBox="1"/>
          <p:nvPr/>
        </p:nvSpPr>
        <p:spPr>
          <a:xfrm>
            <a:off x="77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5" name="矩形 14">
            <a:extLst>
              <a:ext uri="{FF2B5EF4-FFF2-40B4-BE49-F238E27FC236}">
                <a16:creationId xmlns:a16="http://schemas.microsoft.com/office/drawing/2014/main" id="{AAC9B993-F100-4915-9590-98351A799633}"/>
              </a:ext>
            </a:extLst>
          </p:cNvPr>
          <p:cNvSpPr/>
          <p:nvPr/>
        </p:nvSpPr>
        <p:spPr>
          <a:xfrm>
            <a:off x="77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16" name="矩形 15">
            <a:extLst>
              <a:ext uri="{FF2B5EF4-FFF2-40B4-BE49-F238E27FC236}">
                <a16:creationId xmlns:a16="http://schemas.microsoft.com/office/drawing/2014/main" id="{6B9EDCB1-8FB7-49B2-9C6F-E92E9DE5DE09}"/>
              </a:ext>
            </a:extLst>
          </p:cNvPr>
          <p:cNvSpPr/>
          <p:nvPr/>
        </p:nvSpPr>
        <p:spPr>
          <a:xfrm>
            <a:off x="142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B242D989-D52A-4E4F-94E3-61E54BFF8F27}"/>
              </a:ext>
            </a:extLst>
          </p:cNvPr>
          <p:cNvSpPr txBox="1"/>
          <p:nvPr/>
        </p:nvSpPr>
        <p:spPr>
          <a:xfrm>
            <a:off x="363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8" name="矩形 17">
            <a:extLst>
              <a:ext uri="{FF2B5EF4-FFF2-40B4-BE49-F238E27FC236}">
                <a16:creationId xmlns:a16="http://schemas.microsoft.com/office/drawing/2014/main" id="{53C369FD-8DC2-4EE7-B773-E5CC759E1A78}"/>
              </a:ext>
            </a:extLst>
          </p:cNvPr>
          <p:cNvSpPr/>
          <p:nvPr/>
        </p:nvSpPr>
        <p:spPr>
          <a:xfrm>
            <a:off x="363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19" name="矩形 18">
            <a:extLst>
              <a:ext uri="{FF2B5EF4-FFF2-40B4-BE49-F238E27FC236}">
                <a16:creationId xmlns:a16="http://schemas.microsoft.com/office/drawing/2014/main" id="{F3939433-7D65-41ED-8B9A-B70D62B8F049}"/>
              </a:ext>
            </a:extLst>
          </p:cNvPr>
          <p:cNvSpPr/>
          <p:nvPr/>
        </p:nvSpPr>
        <p:spPr>
          <a:xfrm>
            <a:off x="428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5360A469-AB48-4B9C-8299-042088956415}"/>
              </a:ext>
            </a:extLst>
          </p:cNvPr>
          <p:cNvSpPr txBox="1"/>
          <p:nvPr/>
        </p:nvSpPr>
        <p:spPr>
          <a:xfrm>
            <a:off x="6543428"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1" name="矩形 20">
            <a:extLst>
              <a:ext uri="{FF2B5EF4-FFF2-40B4-BE49-F238E27FC236}">
                <a16:creationId xmlns:a16="http://schemas.microsoft.com/office/drawing/2014/main" id="{F77F8175-69B4-43B8-B29B-99B1C62961B9}"/>
              </a:ext>
            </a:extLst>
          </p:cNvPr>
          <p:cNvSpPr/>
          <p:nvPr/>
        </p:nvSpPr>
        <p:spPr>
          <a:xfrm>
            <a:off x="6543428"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22" name="矩形 21">
            <a:extLst>
              <a:ext uri="{FF2B5EF4-FFF2-40B4-BE49-F238E27FC236}">
                <a16:creationId xmlns:a16="http://schemas.microsoft.com/office/drawing/2014/main" id="{A52BEC26-1A93-448B-BE5C-4B3BF72D188F}"/>
              </a:ext>
            </a:extLst>
          </p:cNvPr>
          <p:cNvSpPr/>
          <p:nvPr/>
        </p:nvSpPr>
        <p:spPr>
          <a:xfrm>
            <a:off x="7193464"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F470ABC5-8F26-4AA4-868D-4DB1CB9BB0DD}"/>
              </a:ext>
            </a:extLst>
          </p:cNvPr>
          <p:cNvSpPr txBox="1"/>
          <p:nvPr/>
        </p:nvSpPr>
        <p:spPr>
          <a:xfrm>
            <a:off x="9453206"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4" name="矩形 23">
            <a:extLst>
              <a:ext uri="{FF2B5EF4-FFF2-40B4-BE49-F238E27FC236}">
                <a16:creationId xmlns:a16="http://schemas.microsoft.com/office/drawing/2014/main" id="{175D43A2-0C56-40F2-98CF-A6E36022DDFE}"/>
              </a:ext>
            </a:extLst>
          </p:cNvPr>
          <p:cNvSpPr/>
          <p:nvPr/>
        </p:nvSpPr>
        <p:spPr>
          <a:xfrm>
            <a:off x="9453206"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请输入你的内容。</a:t>
            </a:r>
            <a:endParaRPr lang="en-US" altLang="zh-CN" dirty="0">
              <a:solidFill>
                <a:schemeClr val="tx1">
                  <a:lumMod val="75000"/>
                  <a:lumOff val="25000"/>
                </a:schemeClr>
              </a:solidFill>
              <a:cs typeface="+mn-ea"/>
              <a:sym typeface="+mn-lt"/>
            </a:endParaRPr>
          </a:p>
          <a:p>
            <a:pPr algn="just">
              <a:lnSpc>
                <a:spcPct val="130000"/>
              </a:lnSpc>
            </a:pPr>
            <a:r>
              <a:rPr lang="zh-CN" altLang="en-US" dirty="0">
                <a:solidFill>
                  <a:schemeClr val="tx1">
                    <a:lumMod val="75000"/>
                    <a:lumOff val="25000"/>
                  </a:schemeClr>
                </a:solidFill>
                <a:cs typeface="+mn-ea"/>
                <a:sym typeface="+mn-lt"/>
              </a:rPr>
              <a:t>请输入你的内容。</a:t>
            </a:r>
          </a:p>
        </p:txBody>
      </p:sp>
      <p:sp>
        <p:nvSpPr>
          <p:cNvPr id="25" name="矩形 24">
            <a:extLst>
              <a:ext uri="{FF2B5EF4-FFF2-40B4-BE49-F238E27FC236}">
                <a16:creationId xmlns:a16="http://schemas.microsoft.com/office/drawing/2014/main" id="{C815FB19-CC93-42AB-A607-B7C4DF033059}"/>
              </a:ext>
            </a:extLst>
          </p:cNvPr>
          <p:cNvSpPr/>
          <p:nvPr/>
        </p:nvSpPr>
        <p:spPr>
          <a:xfrm>
            <a:off x="10103242"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27" name="图片 26">
            <a:extLst>
              <a:ext uri="{FF2B5EF4-FFF2-40B4-BE49-F238E27FC236}">
                <a16:creationId xmlns:a16="http://schemas.microsoft.com/office/drawing/2014/main" id="{C4E654B5-0BCF-459A-AC78-7458E4A736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35757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28" name="图片 27">
            <a:extLst>
              <a:ext uri="{FF2B5EF4-FFF2-40B4-BE49-F238E27FC236}">
                <a16:creationId xmlns:a16="http://schemas.microsoft.com/office/drawing/2014/main" id="{2041928A-F16B-4AC0-B2F4-47573DF0AC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64562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29" name="图片 28">
            <a:extLst>
              <a:ext uri="{FF2B5EF4-FFF2-40B4-BE49-F238E27FC236}">
                <a16:creationId xmlns:a16="http://schemas.microsoft.com/office/drawing/2014/main" id="{6649530C-F3DD-4031-B454-8793E99418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p:blipFill>
        <p:spPr>
          <a:xfrm>
            <a:off x="93366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Tree>
    <p:extLst>
      <p:ext uri="{BB962C8B-B14F-4D97-AF65-F5344CB8AC3E}">
        <p14:creationId xmlns:p14="http://schemas.microsoft.com/office/powerpoint/2010/main" val="4175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196727-FF40-4207-9527-9AC613F344E5}"/>
              </a:ext>
            </a:extLst>
          </p:cNvPr>
          <p:cNvSpPr>
            <a:spLocks noGrp="1"/>
          </p:cNvSpPr>
          <p:nvPr>
            <p:ph type="body" sz="quarter" idx="10"/>
          </p:nvPr>
        </p:nvSpPr>
        <p:spPr/>
        <p:txBody>
          <a:bodyPr/>
          <a:lstStyle/>
          <a:p>
            <a:r>
              <a:rPr lang="zh-CN" altLang="en-US" dirty="0">
                <a:cs typeface="+mn-ea"/>
                <a:sym typeface="+mn-lt"/>
              </a:rPr>
              <a:t>四段内容类</a:t>
            </a:r>
            <a:r>
              <a:rPr lang="en-US" altLang="zh-CN" dirty="0">
                <a:cs typeface="+mn-ea"/>
                <a:sym typeface="+mn-lt"/>
              </a:rPr>
              <a:t>-</a:t>
            </a:r>
            <a:r>
              <a:rPr lang="zh-CN" altLang="en-US" dirty="0">
                <a:cs typeface="+mn-ea"/>
                <a:sym typeface="+mn-lt"/>
              </a:rPr>
              <a:t>递进</a:t>
            </a:r>
          </a:p>
        </p:txBody>
      </p:sp>
      <p:sp>
        <p:nvSpPr>
          <p:cNvPr id="9" name="对话气泡: 矩形 8">
            <a:extLst>
              <a:ext uri="{FF2B5EF4-FFF2-40B4-BE49-F238E27FC236}">
                <a16:creationId xmlns:a16="http://schemas.microsoft.com/office/drawing/2014/main" id="{81437939-29AB-40ED-BBBE-12882D4058C9}"/>
              </a:ext>
            </a:extLst>
          </p:cNvPr>
          <p:cNvSpPr/>
          <p:nvPr/>
        </p:nvSpPr>
        <p:spPr>
          <a:xfrm>
            <a:off x="695325"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 name="对话气泡: 矩形 9">
            <a:extLst>
              <a:ext uri="{FF2B5EF4-FFF2-40B4-BE49-F238E27FC236}">
                <a16:creationId xmlns:a16="http://schemas.microsoft.com/office/drawing/2014/main" id="{8756DBFD-92B1-4D31-B970-BA7F2C12451B}"/>
              </a:ext>
            </a:extLst>
          </p:cNvPr>
          <p:cNvSpPr/>
          <p:nvPr/>
        </p:nvSpPr>
        <p:spPr>
          <a:xfrm rot="10800000">
            <a:off x="3449279"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对话气泡: 矩形 10">
            <a:extLst>
              <a:ext uri="{FF2B5EF4-FFF2-40B4-BE49-F238E27FC236}">
                <a16:creationId xmlns:a16="http://schemas.microsoft.com/office/drawing/2014/main" id="{CECA4179-AA4D-46EC-8AE8-AABC7E185999}"/>
              </a:ext>
            </a:extLst>
          </p:cNvPr>
          <p:cNvSpPr/>
          <p:nvPr/>
        </p:nvSpPr>
        <p:spPr>
          <a:xfrm>
            <a:off x="6203233"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对话气泡: 矩形 11">
            <a:extLst>
              <a:ext uri="{FF2B5EF4-FFF2-40B4-BE49-F238E27FC236}">
                <a16:creationId xmlns:a16="http://schemas.microsoft.com/office/drawing/2014/main" id="{C2D74758-F36A-4EEE-989A-4C6AB5FB2E08}"/>
              </a:ext>
            </a:extLst>
          </p:cNvPr>
          <p:cNvSpPr/>
          <p:nvPr/>
        </p:nvSpPr>
        <p:spPr>
          <a:xfrm rot="10800000">
            <a:off x="8957187"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37EB55FF-ED56-4F8A-8094-2D6AB9DABAEF}"/>
              </a:ext>
            </a:extLst>
          </p:cNvPr>
          <p:cNvSpPr txBox="1"/>
          <p:nvPr/>
        </p:nvSpPr>
        <p:spPr>
          <a:xfrm>
            <a:off x="914234"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4" name="矩形 13">
            <a:extLst>
              <a:ext uri="{FF2B5EF4-FFF2-40B4-BE49-F238E27FC236}">
                <a16:creationId xmlns:a16="http://schemas.microsoft.com/office/drawing/2014/main" id="{0A0399A6-F183-4826-8E85-C851120DBA38}"/>
              </a:ext>
            </a:extLst>
          </p:cNvPr>
          <p:cNvSpPr/>
          <p:nvPr/>
        </p:nvSpPr>
        <p:spPr>
          <a:xfrm>
            <a:off x="780281" y="4580017"/>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5" name="矩形 14">
            <a:extLst>
              <a:ext uri="{FF2B5EF4-FFF2-40B4-BE49-F238E27FC236}">
                <a16:creationId xmlns:a16="http://schemas.microsoft.com/office/drawing/2014/main" id="{8BA5A760-9D6A-4E2C-837B-AE9D0ADEA53E}"/>
              </a:ext>
            </a:extLst>
          </p:cNvPr>
          <p:cNvSpPr/>
          <p:nvPr/>
        </p:nvSpPr>
        <p:spPr>
          <a:xfrm>
            <a:off x="6096000" y="4580017"/>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6" name="矩形 15">
            <a:extLst>
              <a:ext uri="{FF2B5EF4-FFF2-40B4-BE49-F238E27FC236}">
                <a16:creationId xmlns:a16="http://schemas.microsoft.com/office/drawing/2014/main" id="{96B4C0F2-A057-40FF-AE7C-627E7E752670}"/>
              </a:ext>
            </a:extLst>
          </p:cNvPr>
          <p:cNvSpPr/>
          <p:nvPr/>
        </p:nvSpPr>
        <p:spPr>
          <a:xfrm>
            <a:off x="2854888" y="1283723"/>
            <a:ext cx="324111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p:txBody>
      </p:sp>
      <p:sp>
        <p:nvSpPr>
          <p:cNvPr id="17" name="矩形 16">
            <a:extLst>
              <a:ext uri="{FF2B5EF4-FFF2-40B4-BE49-F238E27FC236}">
                <a16:creationId xmlns:a16="http://schemas.microsoft.com/office/drawing/2014/main" id="{41D9531E-C372-443A-A6F3-882ECE02FC55}"/>
              </a:ext>
            </a:extLst>
          </p:cNvPr>
          <p:cNvSpPr/>
          <p:nvPr/>
        </p:nvSpPr>
        <p:spPr>
          <a:xfrm>
            <a:off x="8264933" y="1283723"/>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a:t>
            </a:r>
          </a:p>
          <a:p>
            <a:pPr algn="just">
              <a:lnSpc>
                <a:spcPct val="130000"/>
              </a:lnSpc>
            </a:pPr>
            <a:endParaRPr lang="zh-CN" altLang="en-US" dirty="0">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A80368B5-91F5-4B8C-906B-EE43EC97F02C}"/>
              </a:ext>
            </a:extLst>
          </p:cNvPr>
          <p:cNvSpPr txBox="1"/>
          <p:nvPr/>
        </p:nvSpPr>
        <p:spPr>
          <a:xfrm>
            <a:off x="6471302"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9" name="文本框 18">
            <a:extLst>
              <a:ext uri="{FF2B5EF4-FFF2-40B4-BE49-F238E27FC236}">
                <a16:creationId xmlns:a16="http://schemas.microsoft.com/office/drawing/2014/main" id="{73B7F84D-0DEC-446F-B6BB-98D091500BF2}"/>
              </a:ext>
            </a:extLst>
          </p:cNvPr>
          <p:cNvSpPr txBox="1"/>
          <p:nvPr/>
        </p:nvSpPr>
        <p:spPr>
          <a:xfrm>
            <a:off x="3717348"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
        <p:nvSpPr>
          <p:cNvPr id="20" name="文本框 19">
            <a:extLst>
              <a:ext uri="{FF2B5EF4-FFF2-40B4-BE49-F238E27FC236}">
                <a16:creationId xmlns:a16="http://schemas.microsoft.com/office/drawing/2014/main" id="{617FDF8B-0B9D-4583-81BB-A3BC82BCF439}"/>
              </a:ext>
            </a:extLst>
          </p:cNvPr>
          <p:cNvSpPr txBox="1"/>
          <p:nvPr/>
        </p:nvSpPr>
        <p:spPr>
          <a:xfrm>
            <a:off x="9225256"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cs typeface="+mn-ea"/>
                <a:sym typeface="+mn-lt"/>
              </a:rPr>
              <a:t>你的标题</a:t>
            </a:r>
          </a:p>
        </p:txBody>
      </p:sp>
      <p:sp>
        <p:nvSpPr>
          <p:cNvPr id="21" name="矩形 20">
            <a:extLst>
              <a:ext uri="{FF2B5EF4-FFF2-40B4-BE49-F238E27FC236}">
                <a16:creationId xmlns:a16="http://schemas.microsoft.com/office/drawing/2014/main" id="{26E9C4C6-889B-4667-B90B-4D6C06BD2C99}"/>
              </a:ext>
            </a:extLst>
          </p:cNvPr>
          <p:cNvSpPr/>
          <p:nvPr/>
        </p:nvSpPr>
        <p:spPr>
          <a:xfrm flipH="1" flipV="1">
            <a:off x="2707404"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F59DFCDC-BD56-4DB9-9FA9-FFE3FD65BA6E}"/>
              </a:ext>
            </a:extLst>
          </p:cNvPr>
          <p:cNvSpPr/>
          <p:nvPr/>
        </p:nvSpPr>
        <p:spPr>
          <a:xfrm flipH="1" flipV="1">
            <a:off x="8134810"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BE6818D3-FBF3-4CDE-8E2A-D9C13797553D}"/>
              </a:ext>
            </a:extLst>
          </p:cNvPr>
          <p:cNvSpPr/>
          <p:nvPr/>
        </p:nvSpPr>
        <p:spPr>
          <a:xfrm flipH="1" flipV="1">
            <a:off x="598876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A86F1E63-1FD6-406B-A50F-F15001ACD960}"/>
              </a:ext>
            </a:extLst>
          </p:cNvPr>
          <p:cNvSpPr/>
          <p:nvPr/>
        </p:nvSpPr>
        <p:spPr>
          <a:xfrm flipH="1" flipV="1">
            <a:off x="69590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箭头: 虚尾 31">
            <a:extLst>
              <a:ext uri="{FF2B5EF4-FFF2-40B4-BE49-F238E27FC236}">
                <a16:creationId xmlns:a16="http://schemas.microsoft.com/office/drawing/2014/main" id="{5D6F5565-F704-46C3-B6E3-1061F80478C8}"/>
              </a:ext>
            </a:extLst>
          </p:cNvPr>
          <p:cNvSpPr/>
          <p:nvPr/>
        </p:nvSpPr>
        <p:spPr>
          <a:xfrm>
            <a:off x="305783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箭头: 虚尾 32">
            <a:extLst>
              <a:ext uri="{FF2B5EF4-FFF2-40B4-BE49-F238E27FC236}">
                <a16:creationId xmlns:a16="http://schemas.microsoft.com/office/drawing/2014/main" id="{705E90F2-EED0-430C-ADCF-6C5D44CFFF86}"/>
              </a:ext>
            </a:extLst>
          </p:cNvPr>
          <p:cNvSpPr/>
          <p:nvPr/>
        </p:nvSpPr>
        <p:spPr>
          <a:xfrm>
            <a:off x="5793044"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箭头: 虚尾 33">
            <a:extLst>
              <a:ext uri="{FF2B5EF4-FFF2-40B4-BE49-F238E27FC236}">
                <a16:creationId xmlns:a16="http://schemas.microsoft.com/office/drawing/2014/main" id="{E3A4D558-E16E-4C93-96DE-B4C0AB319DF6}"/>
              </a:ext>
            </a:extLst>
          </p:cNvPr>
          <p:cNvSpPr/>
          <p:nvPr/>
        </p:nvSpPr>
        <p:spPr>
          <a:xfrm>
            <a:off x="857909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8632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箭头: 五边形 23">
            <a:extLst>
              <a:ext uri="{FF2B5EF4-FFF2-40B4-BE49-F238E27FC236}">
                <a16:creationId xmlns:a16="http://schemas.microsoft.com/office/drawing/2014/main" id="{70E3B271-E358-481E-92D0-4EEB8EE501D6}"/>
              </a:ext>
            </a:extLst>
          </p:cNvPr>
          <p:cNvSpPr/>
          <p:nvPr/>
        </p:nvSpPr>
        <p:spPr>
          <a:xfrm rot="16200000">
            <a:off x="860622" y="4970905"/>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箭头: 五边形 24">
            <a:extLst>
              <a:ext uri="{FF2B5EF4-FFF2-40B4-BE49-F238E27FC236}">
                <a16:creationId xmlns:a16="http://schemas.microsoft.com/office/drawing/2014/main" id="{D305D7BF-177C-4F34-9905-4E928A46298D}"/>
              </a:ext>
            </a:extLst>
          </p:cNvPr>
          <p:cNvSpPr/>
          <p:nvPr/>
        </p:nvSpPr>
        <p:spPr>
          <a:xfrm rot="16200000">
            <a:off x="4692067" y="4445582"/>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箭头: 五边形 25">
            <a:extLst>
              <a:ext uri="{FF2B5EF4-FFF2-40B4-BE49-F238E27FC236}">
                <a16:creationId xmlns:a16="http://schemas.microsoft.com/office/drawing/2014/main" id="{A88EF959-BA4E-4F72-B38D-C3C38B1B46DF}"/>
              </a:ext>
            </a:extLst>
          </p:cNvPr>
          <p:cNvSpPr/>
          <p:nvPr/>
        </p:nvSpPr>
        <p:spPr>
          <a:xfrm rot="16200000">
            <a:off x="8472186" y="4970907"/>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2406BD35-E850-40A0-A5E1-4D0A5AA0A2CA}"/>
              </a:ext>
            </a:extLst>
          </p:cNvPr>
          <p:cNvSpPr>
            <a:spLocks noGrp="1"/>
          </p:cNvSpPr>
          <p:nvPr>
            <p:ph type="body" sz="quarter" idx="10"/>
          </p:nvPr>
        </p:nvSpPr>
        <p:spPr/>
        <p:txBody>
          <a:bodyPr/>
          <a:lstStyle/>
          <a:p>
            <a:r>
              <a:rPr lang="zh-CN" altLang="en-US" dirty="0">
                <a:cs typeface="+mn-ea"/>
                <a:sym typeface="+mn-lt"/>
              </a:rPr>
              <a:t>四段内容</a:t>
            </a:r>
            <a:r>
              <a:rPr lang="en-US" altLang="zh-CN" dirty="0">
                <a:cs typeface="+mn-ea"/>
                <a:sym typeface="+mn-lt"/>
              </a:rPr>
              <a:t>-</a:t>
            </a:r>
            <a:r>
              <a:rPr lang="zh-CN" altLang="en-US" dirty="0">
                <a:cs typeface="+mn-ea"/>
                <a:sym typeface="+mn-lt"/>
              </a:rPr>
              <a:t>总分</a:t>
            </a:r>
          </a:p>
        </p:txBody>
      </p:sp>
      <p:sp>
        <p:nvSpPr>
          <p:cNvPr id="16" name="任意多边形: 形状 15">
            <a:extLst>
              <a:ext uri="{FF2B5EF4-FFF2-40B4-BE49-F238E27FC236}">
                <a16:creationId xmlns:a16="http://schemas.microsoft.com/office/drawing/2014/main" id="{6603E61C-F34D-45B6-93B3-F546BD4CA04F}"/>
              </a:ext>
            </a:extLst>
          </p:cNvPr>
          <p:cNvSpPr/>
          <p:nvPr/>
        </p:nvSpPr>
        <p:spPr>
          <a:xfrm>
            <a:off x="1770927" y="4363655"/>
            <a:ext cx="8650146" cy="2152891"/>
          </a:xfrm>
          <a:custGeom>
            <a:avLst/>
            <a:gdLst>
              <a:gd name="connsiteX0" fmla="*/ 4039586 w 8079172"/>
              <a:gd name="connsiteY0" fmla="*/ 0 h 2249398"/>
              <a:gd name="connsiteX1" fmla="*/ 8056339 w 8079172"/>
              <a:gd name="connsiteY1" fmla="*/ 2151096 h 2249398"/>
              <a:gd name="connsiteX2" fmla="*/ 8079172 w 8079172"/>
              <a:gd name="connsiteY2" fmla="*/ 2249398 h 2249398"/>
              <a:gd name="connsiteX3" fmla="*/ 0 w 8079172"/>
              <a:gd name="connsiteY3" fmla="*/ 2249398 h 2249398"/>
              <a:gd name="connsiteX4" fmla="*/ 22833 w 8079172"/>
              <a:gd name="connsiteY4" fmla="*/ 2151096 h 2249398"/>
              <a:gd name="connsiteX5" fmla="*/ 4039586 w 8079172"/>
              <a:gd name="connsiteY5" fmla="*/ 0 h 224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172" h="2249398">
                <a:moveTo>
                  <a:pt x="4039586" y="0"/>
                </a:moveTo>
                <a:cubicBezTo>
                  <a:pt x="6020933" y="0"/>
                  <a:pt x="7674025" y="923468"/>
                  <a:pt x="8056339" y="2151096"/>
                </a:cubicBezTo>
                <a:lnTo>
                  <a:pt x="8079172" y="2249398"/>
                </a:lnTo>
                <a:lnTo>
                  <a:pt x="0" y="2249398"/>
                </a:lnTo>
                <a:lnTo>
                  <a:pt x="22833" y="2151096"/>
                </a:lnTo>
                <a:cubicBezTo>
                  <a:pt x="405147" y="923468"/>
                  <a:pt x="2058240" y="0"/>
                  <a:pt x="4039586" y="0"/>
                </a:cubicBezTo>
                <a:close/>
              </a:path>
            </a:pathLst>
          </a:cu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7A2B8479-61CC-4A40-84E5-5FCFF2BB9B29}"/>
              </a:ext>
            </a:extLst>
          </p:cNvPr>
          <p:cNvSpPr txBox="1"/>
          <p:nvPr/>
        </p:nvSpPr>
        <p:spPr>
          <a:xfrm>
            <a:off x="1262880"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18" name="矩形 17">
            <a:extLst>
              <a:ext uri="{FF2B5EF4-FFF2-40B4-BE49-F238E27FC236}">
                <a16:creationId xmlns:a16="http://schemas.microsoft.com/office/drawing/2014/main" id="{F4FE475B-AE25-40DC-9950-B8792B560CAF}"/>
              </a:ext>
            </a:extLst>
          </p:cNvPr>
          <p:cNvSpPr/>
          <p:nvPr/>
        </p:nvSpPr>
        <p:spPr>
          <a:xfrm>
            <a:off x="695325" y="2119174"/>
            <a:ext cx="3241112" cy="1135183"/>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9" name="文本框 18">
            <a:extLst>
              <a:ext uri="{FF2B5EF4-FFF2-40B4-BE49-F238E27FC236}">
                <a16:creationId xmlns:a16="http://schemas.microsoft.com/office/drawing/2014/main" id="{09693FCA-201C-425D-8940-AF6A77680806}"/>
              </a:ext>
            </a:extLst>
          </p:cNvPr>
          <p:cNvSpPr txBox="1"/>
          <p:nvPr/>
        </p:nvSpPr>
        <p:spPr>
          <a:xfrm>
            <a:off x="5094325"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0" name="矩形 19">
            <a:extLst>
              <a:ext uri="{FF2B5EF4-FFF2-40B4-BE49-F238E27FC236}">
                <a16:creationId xmlns:a16="http://schemas.microsoft.com/office/drawing/2014/main" id="{D6370EBB-01B8-4649-8EB3-B00656DB9F46}"/>
              </a:ext>
            </a:extLst>
          </p:cNvPr>
          <p:cNvSpPr/>
          <p:nvPr/>
        </p:nvSpPr>
        <p:spPr>
          <a:xfrm>
            <a:off x="4424117"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1" name="文本框 20">
            <a:extLst>
              <a:ext uri="{FF2B5EF4-FFF2-40B4-BE49-F238E27FC236}">
                <a16:creationId xmlns:a16="http://schemas.microsoft.com/office/drawing/2014/main" id="{E91B6727-CD57-4E4C-A5FD-311C9EED5A3E}"/>
              </a:ext>
            </a:extLst>
          </p:cNvPr>
          <p:cNvSpPr txBox="1"/>
          <p:nvPr/>
        </p:nvSpPr>
        <p:spPr>
          <a:xfrm>
            <a:off x="8874444"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2" name="矩形 21">
            <a:extLst>
              <a:ext uri="{FF2B5EF4-FFF2-40B4-BE49-F238E27FC236}">
                <a16:creationId xmlns:a16="http://schemas.microsoft.com/office/drawing/2014/main" id="{22199EC1-9224-4854-847C-E1BAB3ADE6BD}"/>
              </a:ext>
            </a:extLst>
          </p:cNvPr>
          <p:cNvSpPr/>
          <p:nvPr/>
        </p:nvSpPr>
        <p:spPr>
          <a:xfrm>
            <a:off x="8255563"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8" name="矩形 27">
            <a:extLst>
              <a:ext uri="{FF2B5EF4-FFF2-40B4-BE49-F238E27FC236}">
                <a16:creationId xmlns:a16="http://schemas.microsoft.com/office/drawing/2014/main" id="{8E501932-2EF0-4E43-AC1D-B8954E40D5EF}"/>
              </a:ext>
            </a:extLst>
          </p:cNvPr>
          <p:cNvSpPr/>
          <p:nvPr/>
        </p:nvSpPr>
        <p:spPr>
          <a:xfrm>
            <a:off x="3695945" y="5090508"/>
            <a:ext cx="482042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天津工业大学是教育部与天津市共建高校，是国家首批“双一流”世界一流学科建设高校。</a:t>
            </a:r>
          </a:p>
        </p:txBody>
      </p:sp>
      <p:sp>
        <p:nvSpPr>
          <p:cNvPr id="29" name="矩形 28">
            <a:extLst>
              <a:ext uri="{FF2B5EF4-FFF2-40B4-BE49-F238E27FC236}">
                <a16:creationId xmlns:a16="http://schemas.microsoft.com/office/drawing/2014/main" id="{CF675BC7-DCD9-4C71-B05B-EC833C7DA715}"/>
              </a:ext>
            </a:extLst>
          </p:cNvPr>
          <p:cNvSpPr/>
          <p:nvPr/>
        </p:nvSpPr>
        <p:spPr>
          <a:xfrm>
            <a:off x="2056414"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矩形 29">
            <a:extLst>
              <a:ext uri="{FF2B5EF4-FFF2-40B4-BE49-F238E27FC236}">
                <a16:creationId xmlns:a16="http://schemas.microsoft.com/office/drawing/2014/main" id="{4F701309-30FE-4242-9ED6-5A745561F77B}"/>
              </a:ext>
            </a:extLst>
          </p:cNvPr>
          <p:cNvSpPr/>
          <p:nvPr/>
        </p:nvSpPr>
        <p:spPr>
          <a:xfrm>
            <a:off x="5925063"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a:extLst>
              <a:ext uri="{FF2B5EF4-FFF2-40B4-BE49-F238E27FC236}">
                <a16:creationId xmlns:a16="http://schemas.microsoft.com/office/drawing/2014/main" id="{C365E44F-CACE-4124-8DC2-9E154F87AD99}"/>
              </a:ext>
            </a:extLst>
          </p:cNvPr>
          <p:cNvSpPr/>
          <p:nvPr/>
        </p:nvSpPr>
        <p:spPr>
          <a:xfrm>
            <a:off x="9705181"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99786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4F13A38A-362F-435C-A040-567EFABF15A3}"/>
              </a:ext>
            </a:extLst>
          </p:cNvPr>
          <p:cNvSpPr/>
          <p:nvPr/>
        </p:nvSpPr>
        <p:spPr>
          <a:xfrm>
            <a:off x="4317357" y="1754267"/>
            <a:ext cx="3557286" cy="3557286"/>
          </a:xfrm>
          <a:prstGeom prst="ellipse">
            <a:avLst/>
          </a:prstGeom>
          <a:solidFill>
            <a:schemeClr val="accent1">
              <a:lumMod val="20000"/>
              <a:lumOff val="8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58A71693-9509-4B3E-B994-1D677CBFFDBD}"/>
              </a:ext>
            </a:extLst>
          </p:cNvPr>
          <p:cNvSpPr/>
          <p:nvPr/>
        </p:nvSpPr>
        <p:spPr>
          <a:xfrm>
            <a:off x="4722277" y="2159187"/>
            <a:ext cx="2747446" cy="2747446"/>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文本占位符 3">
            <a:extLst>
              <a:ext uri="{FF2B5EF4-FFF2-40B4-BE49-F238E27FC236}">
                <a16:creationId xmlns:a16="http://schemas.microsoft.com/office/drawing/2014/main" id="{C9AAE0C4-010C-491B-8C08-B910FF8AD439}"/>
              </a:ext>
            </a:extLst>
          </p:cNvPr>
          <p:cNvSpPr>
            <a:spLocks noGrp="1"/>
          </p:cNvSpPr>
          <p:nvPr>
            <p:ph type="body" sz="quarter" idx="10"/>
          </p:nvPr>
        </p:nvSpPr>
        <p:spPr/>
        <p:txBody>
          <a:bodyPr/>
          <a:lstStyle/>
          <a:p>
            <a:r>
              <a:rPr lang="zh-CN" altLang="en-US" dirty="0">
                <a:cs typeface="+mn-ea"/>
                <a:sym typeface="+mn-lt"/>
              </a:rPr>
              <a:t>多段内容</a:t>
            </a:r>
          </a:p>
        </p:txBody>
      </p:sp>
      <p:sp>
        <p:nvSpPr>
          <p:cNvPr id="5" name="椭圆 4">
            <a:extLst>
              <a:ext uri="{FF2B5EF4-FFF2-40B4-BE49-F238E27FC236}">
                <a16:creationId xmlns:a16="http://schemas.microsoft.com/office/drawing/2014/main" id="{489875AF-9322-412D-A45A-FE8E36A819BC}"/>
              </a:ext>
            </a:extLst>
          </p:cNvPr>
          <p:cNvSpPr/>
          <p:nvPr/>
        </p:nvSpPr>
        <p:spPr>
          <a:xfrm>
            <a:off x="5155557" y="2592467"/>
            <a:ext cx="1880886" cy="1880886"/>
          </a:xfrm>
          <a:prstGeom prst="ellipse">
            <a:avLst/>
          </a:prstGeom>
          <a:gradFill>
            <a:gsLst>
              <a:gs pos="0">
                <a:schemeClr val="accent4"/>
              </a:gs>
              <a:gs pos="100000">
                <a:schemeClr val="accent1"/>
              </a:gs>
            </a:gsLst>
            <a:lin ang="5400000" scaled="1"/>
          </a:gradFill>
          <a:ln>
            <a:noFill/>
          </a:ln>
          <a:effectLst>
            <a:outerShdw blurRad="190500" sx="98000" sy="9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spc="300" dirty="0">
                <a:gradFill>
                  <a:gsLst>
                    <a:gs pos="55000">
                      <a:schemeClr val="bg1"/>
                    </a:gs>
                    <a:gs pos="100000">
                      <a:schemeClr val="accent1"/>
                    </a:gs>
                  </a:gsLst>
                  <a:lin ang="5400000" scaled="1"/>
                </a:gradFill>
                <a:cs typeface="+mn-ea"/>
                <a:sym typeface="+mn-lt"/>
              </a:rPr>
              <a:t>标题</a:t>
            </a:r>
          </a:p>
        </p:txBody>
      </p:sp>
      <p:sp>
        <p:nvSpPr>
          <p:cNvPr id="9" name="空心弧 8">
            <a:extLst>
              <a:ext uri="{FF2B5EF4-FFF2-40B4-BE49-F238E27FC236}">
                <a16:creationId xmlns:a16="http://schemas.microsoft.com/office/drawing/2014/main" id="{B294B461-F3A8-43DB-8E47-DAA4308AE762}"/>
              </a:ext>
            </a:extLst>
          </p:cNvPr>
          <p:cNvSpPr/>
          <p:nvPr/>
        </p:nvSpPr>
        <p:spPr>
          <a:xfrm>
            <a:off x="3821400" y="1244787"/>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0" name="空心弧 9">
            <a:extLst>
              <a:ext uri="{FF2B5EF4-FFF2-40B4-BE49-F238E27FC236}">
                <a16:creationId xmlns:a16="http://schemas.microsoft.com/office/drawing/2014/main" id="{FF2D650C-4CF2-46AC-8CC7-48F725400A3B}"/>
              </a:ext>
            </a:extLst>
          </p:cNvPr>
          <p:cNvSpPr/>
          <p:nvPr/>
        </p:nvSpPr>
        <p:spPr>
          <a:xfrm rot="10800000">
            <a:off x="3846653" y="1258310"/>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11" name="椭圆 10">
            <a:extLst>
              <a:ext uri="{FF2B5EF4-FFF2-40B4-BE49-F238E27FC236}">
                <a16:creationId xmlns:a16="http://schemas.microsoft.com/office/drawing/2014/main" id="{2EA9DF46-87FF-4F72-A96D-250B70340EFD}"/>
              </a:ext>
            </a:extLst>
          </p:cNvPr>
          <p:cNvSpPr/>
          <p:nvPr/>
        </p:nvSpPr>
        <p:spPr>
          <a:xfrm>
            <a:off x="3764685"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116656AD-7EBA-416A-B974-BC2DE3327D92}"/>
              </a:ext>
            </a:extLst>
          </p:cNvPr>
          <p:cNvSpPr/>
          <p:nvPr/>
        </p:nvSpPr>
        <p:spPr>
          <a:xfrm>
            <a:off x="8288632"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1C5032-E21B-4F3D-A448-3BE1F2C3A683}"/>
              </a:ext>
            </a:extLst>
          </p:cNvPr>
          <p:cNvSpPr/>
          <p:nvPr/>
        </p:nvSpPr>
        <p:spPr>
          <a:xfrm>
            <a:off x="7496941"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椭圆 13">
            <a:extLst>
              <a:ext uri="{FF2B5EF4-FFF2-40B4-BE49-F238E27FC236}">
                <a16:creationId xmlns:a16="http://schemas.microsoft.com/office/drawing/2014/main" id="{5B00AE8F-CCF1-433C-83FA-127A870062F7}"/>
              </a:ext>
            </a:extLst>
          </p:cNvPr>
          <p:cNvSpPr/>
          <p:nvPr/>
        </p:nvSpPr>
        <p:spPr>
          <a:xfrm>
            <a:off x="4560286"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椭圆 14">
            <a:extLst>
              <a:ext uri="{FF2B5EF4-FFF2-40B4-BE49-F238E27FC236}">
                <a16:creationId xmlns:a16="http://schemas.microsoft.com/office/drawing/2014/main" id="{89736914-0BF0-481F-B175-1AE604C31737}"/>
              </a:ext>
            </a:extLst>
          </p:cNvPr>
          <p:cNvSpPr/>
          <p:nvPr/>
        </p:nvSpPr>
        <p:spPr>
          <a:xfrm>
            <a:off x="7496941"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椭圆 15">
            <a:extLst>
              <a:ext uri="{FF2B5EF4-FFF2-40B4-BE49-F238E27FC236}">
                <a16:creationId xmlns:a16="http://schemas.microsoft.com/office/drawing/2014/main" id="{A34562AE-5DD5-4EC9-8EE9-A3AE77A76777}"/>
              </a:ext>
            </a:extLst>
          </p:cNvPr>
          <p:cNvSpPr/>
          <p:nvPr/>
        </p:nvSpPr>
        <p:spPr>
          <a:xfrm>
            <a:off x="4560286"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291F7AF-CDBC-4EBA-9028-8950DC1200E7}"/>
              </a:ext>
            </a:extLst>
          </p:cNvPr>
          <p:cNvSpPr/>
          <p:nvPr/>
        </p:nvSpPr>
        <p:spPr>
          <a:xfrm>
            <a:off x="8201403" y="1424032"/>
            <a:ext cx="3285801" cy="1497205"/>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a:p>
            <a:pPr algn="just">
              <a:lnSpc>
                <a:spcPct val="130000"/>
              </a:lnSpc>
            </a:pPr>
            <a:r>
              <a:rPr lang="zh-CN" altLang="en-US" dirty="0">
                <a:solidFill>
                  <a:schemeClr val="tx1">
                    <a:lumMod val="75000"/>
                    <a:lumOff val="25000"/>
                  </a:schemeClr>
                </a:solidFill>
                <a:cs typeface="+mn-ea"/>
                <a:sym typeface="+mn-lt"/>
              </a:rPr>
              <a:t>。</a:t>
            </a:r>
          </a:p>
        </p:txBody>
      </p:sp>
      <p:sp>
        <p:nvSpPr>
          <p:cNvPr id="19" name="矩形 18">
            <a:extLst>
              <a:ext uri="{FF2B5EF4-FFF2-40B4-BE49-F238E27FC236}">
                <a16:creationId xmlns:a16="http://schemas.microsoft.com/office/drawing/2014/main" id="{AA390D6F-94AE-44DD-8BF5-F9DA8637CA5F}"/>
              </a:ext>
            </a:extLst>
          </p:cNvPr>
          <p:cNvSpPr/>
          <p:nvPr/>
        </p:nvSpPr>
        <p:spPr>
          <a:xfrm>
            <a:off x="8452568" y="3336247"/>
            <a:ext cx="3044107"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21" name="矩形 20">
            <a:extLst>
              <a:ext uri="{FF2B5EF4-FFF2-40B4-BE49-F238E27FC236}">
                <a16:creationId xmlns:a16="http://schemas.microsoft.com/office/drawing/2014/main" id="{06DF0C15-B268-41DF-A685-1B6C804DE1A8}"/>
              </a:ext>
            </a:extLst>
          </p:cNvPr>
          <p:cNvSpPr/>
          <p:nvPr/>
        </p:nvSpPr>
        <p:spPr>
          <a:xfrm>
            <a:off x="8201403" y="5338868"/>
            <a:ext cx="3285801"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0" name="矩形 29">
            <a:extLst>
              <a:ext uri="{FF2B5EF4-FFF2-40B4-BE49-F238E27FC236}">
                <a16:creationId xmlns:a16="http://schemas.microsoft.com/office/drawing/2014/main" id="{1D9C3E83-73F3-43BA-8465-498F7663D36D}"/>
              </a:ext>
            </a:extLst>
          </p:cNvPr>
          <p:cNvSpPr/>
          <p:nvPr/>
        </p:nvSpPr>
        <p:spPr>
          <a:xfrm>
            <a:off x="662185" y="3336247"/>
            <a:ext cx="3044107" cy="1137106"/>
          </a:xfrm>
          <a:prstGeom prst="rect">
            <a:avLst/>
          </a:prstGeom>
        </p:spPr>
        <p:txBody>
          <a:bodyPr wrap="square">
            <a:spAutoFit/>
          </a:bodyPr>
          <a:lstStyle/>
          <a:p>
            <a:pPr algn="r">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1" name="文本框 30">
            <a:extLst>
              <a:ext uri="{FF2B5EF4-FFF2-40B4-BE49-F238E27FC236}">
                <a16:creationId xmlns:a16="http://schemas.microsoft.com/office/drawing/2014/main" id="{0D928E92-B626-4269-9B33-E1FBE6F5800F}"/>
              </a:ext>
            </a:extLst>
          </p:cNvPr>
          <p:cNvSpPr txBox="1"/>
          <p:nvPr/>
        </p:nvSpPr>
        <p:spPr>
          <a:xfrm>
            <a:off x="1737513" y="276498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32" name="矩形 31">
            <a:extLst>
              <a:ext uri="{FF2B5EF4-FFF2-40B4-BE49-F238E27FC236}">
                <a16:creationId xmlns:a16="http://schemas.microsoft.com/office/drawing/2014/main" id="{7F62AA27-7FA5-4B14-AFF8-C9E2FD85FC95}"/>
              </a:ext>
            </a:extLst>
          </p:cNvPr>
          <p:cNvSpPr/>
          <p:nvPr/>
        </p:nvSpPr>
        <p:spPr>
          <a:xfrm>
            <a:off x="826219" y="5338868"/>
            <a:ext cx="3285801" cy="1137106"/>
          </a:xfrm>
          <a:prstGeom prst="rect">
            <a:avLst/>
          </a:prstGeom>
        </p:spPr>
        <p:txBody>
          <a:bodyPr wrap="square">
            <a:spAutoFit/>
          </a:bodyPr>
          <a:lstStyle/>
          <a:p>
            <a:pPr algn="r">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3" name="文本框 32">
            <a:extLst>
              <a:ext uri="{FF2B5EF4-FFF2-40B4-BE49-F238E27FC236}">
                <a16:creationId xmlns:a16="http://schemas.microsoft.com/office/drawing/2014/main" id="{56584722-0252-4561-931E-0FB491301CE3}"/>
              </a:ext>
            </a:extLst>
          </p:cNvPr>
          <p:cNvSpPr txBox="1"/>
          <p:nvPr/>
        </p:nvSpPr>
        <p:spPr>
          <a:xfrm>
            <a:off x="2128354" y="479270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34" name="矩形 33">
            <a:extLst>
              <a:ext uri="{FF2B5EF4-FFF2-40B4-BE49-F238E27FC236}">
                <a16:creationId xmlns:a16="http://schemas.microsoft.com/office/drawing/2014/main" id="{F6BED2BC-0954-423E-BDFD-8A204BD4A81A}"/>
              </a:ext>
            </a:extLst>
          </p:cNvPr>
          <p:cNvSpPr/>
          <p:nvPr/>
        </p:nvSpPr>
        <p:spPr>
          <a:xfrm>
            <a:off x="826219" y="1426870"/>
            <a:ext cx="3285801"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35" name="文本框 34">
            <a:extLst>
              <a:ext uri="{FF2B5EF4-FFF2-40B4-BE49-F238E27FC236}">
                <a16:creationId xmlns:a16="http://schemas.microsoft.com/office/drawing/2014/main" id="{1218E69A-7A8D-4C99-B306-1F330FDCBB9F}"/>
              </a:ext>
            </a:extLst>
          </p:cNvPr>
          <p:cNvSpPr txBox="1"/>
          <p:nvPr/>
        </p:nvSpPr>
        <p:spPr>
          <a:xfrm>
            <a:off x="2160526" y="839693"/>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cs typeface="+mn-ea"/>
                <a:sym typeface="+mn-lt"/>
              </a:rPr>
              <a:t>你的标题</a:t>
            </a:r>
          </a:p>
        </p:txBody>
      </p:sp>
      <p:sp>
        <p:nvSpPr>
          <p:cNvPr id="26" name="文本框 25">
            <a:extLst>
              <a:ext uri="{FF2B5EF4-FFF2-40B4-BE49-F238E27FC236}">
                <a16:creationId xmlns:a16="http://schemas.microsoft.com/office/drawing/2014/main" id="{1D812078-8AD0-4092-8780-FE1E19EE971A}"/>
              </a:ext>
            </a:extLst>
          </p:cNvPr>
          <p:cNvSpPr txBox="1"/>
          <p:nvPr/>
        </p:nvSpPr>
        <p:spPr>
          <a:xfrm>
            <a:off x="8451138" y="276498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
        <p:nvSpPr>
          <p:cNvPr id="27" name="文本框 26">
            <a:extLst>
              <a:ext uri="{FF2B5EF4-FFF2-40B4-BE49-F238E27FC236}">
                <a16:creationId xmlns:a16="http://schemas.microsoft.com/office/drawing/2014/main" id="{ADAB13C4-6DDD-4441-8070-127376D491FA}"/>
              </a:ext>
            </a:extLst>
          </p:cNvPr>
          <p:cNvSpPr txBox="1"/>
          <p:nvPr/>
        </p:nvSpPr>
        <p:spPr>
          <a:xfrm>
            <a:off x="8201600" y="479270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
        <p:nvSpPr>
          <p:cNvPr id="28" name="文本框 27">
            <a:extLst>
              <a:ext uri="{FF2B5EF4-FFF2-40B4-BE49-F238E27FC236}">
                <a16:creationId xmlns:a16="http://schemas.microsoft.com/office/drawing/2014/main" id="{D027FC3C-5EB6-4CCD-A8AE-499318489C15}"/>
              </a:ext>
            </a:extLst>
          </p:cNvPr>
          <p:cNvSpPr txBox="1"/>
          <p:nvPr/>
        </p:nvSpPr>
        <p:spPr>
          <a:xfrm>
            <a:off x="8201600" y="839693"/>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cs typeface="+mn-ea"/>
                <a:sym typeface="+mn-lt"/>
              </a:rPr>
              <a:t>你的标题</a:t>
            </a:r>
          </a:p>
        </p:txBody>
      </p:sp>
    </p:spTree>
    <p:extLst>
      <p:ext uri="{BB962C8B-B14F-4D97-AF65-F5344CB8AC3E}">
        <p14:creationId xmlns:p14="http://schemas.microsoft.com/office/powerpoint/2010/main" val="5798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B07E62A6-8076-4110-AA1A-A181B109A457}"/>
              </a:ext>
            </a:extLst>
          </p:cNvPr>
          <p:cNvCxnSpPr>
            <a:cxnSpLocks/>
            <a:endCxn id="60" idx="1"/>
          </p:cNvCxnSpPr>
          <p:nvPr/>
        </p:nvCxnSpPr>
        <p:spPr>
          <a:xfrm>
            <a:off x="3657600" y="2782125"/>
            <a:ext cx="2285123" cy="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5F45226-5A16-4DBA-88DE-3093C6D7193D}"/>
              </a:ext>
            </a:extLst>
          </p:cNvPr>
          <p:cNvCxnSpPr>
            <a:cxnSpLocks/>
            <a:endCxn id="61" idx="1"/>
          </p:cNvCxnSpPr>
          <p:nvPr/>
        </p:nvCxnSpPr>
        <p:spPr>
          <a:xfrm flipV="1">
            <a:off x="4114800" y="3674203"/>
            <a:ext cx="1827923" cy="713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1A8039D-2675-48B5-8E8B-3984B7CAB0C8}"/>
              </a:ext>
            </a:extLst>
          </p:cNvPr>
          <p:cNvCxnSpPr>
            <a:cxnSpLocks/>
            <a:endCxn id="62" idx="1"/>
          </p:cNvCxnSpPr>
          <p:nvPr/>
        </p:nvCxnSpPr>
        <p:spPr>
          <a:xfrm flipV="1">
            <a:off x="4513986" y="4566281"/>
            <a:ext cx="1428737" cy="888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D25A00A-4CFF-43BD-861C-91E8ABE812E1}"/>
              </a:ext>
            </a:extLst>
          </p:cNvPr>
          <p:cNvCxnSpPr>
            <a:cxnSpLocks/>
            <a:endCxn id="63" idx="1"/>
          </p:cNvCxnSpPr>
          <p:nvPr/>
        </p:nvCxnSpPr>
        <p:spPr>
          <a:xfrm flipV="1">
            <a:off x="5028761" y="5468191"/>
            <a:ext cx="913962" cy="4887"/>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F92220C-92BE-44C4-8A16-90440EBE53C4}"/>
              </a:ext>
            </a:extLst>
          </p:cNvPr>
          <p:cNvCxnSpPr>
            <a:cxnSpLocks/>
            <a:endCxn id="59" idx="1"/>
          </p:cNvCxnSpPr>
          <p:nvPr/>
        </p:nvCxnSpPr>
        <p:spPr>
          <a:xfrm flipV="1">
            <a:off x="2866153" y="1882899"/>
            <a:ext cx="3076570" cy="29842"/>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cs typeface="+mn-ea"/>
                <a:sym typeface="+mn-lt"/>
              </a:rPr>
              <a:t>多段图文类</a:t>
            </a:r>
            <a:r>
              <a:rPr lang="en-US" altLang="zh-CN" dirty="0">
                <a:cs typeface="+mn-ea"/>
                <a:sym typeface="+mn-lt"/>
              </a:rPr>
              <a:t>-</a:t>
            </a:r>
            <a:r>
              <a:rPr lang="zh-CN" altLang="en-US" dirty="0">
                <a:cs typeface="+mn-ea"/>
                <a:sym typeface="+mn-lt"/>
              </a:rPr>
              <a:t>等级</a:t>
            </a:r>
          </a:p>
        </p:txBody>
      </p:sp>
      <p:grpSp>
        <p:nvGrpSpPr>
          <p:cNvPr id="6" name="组合 5">
            <a:extLst>
              <a:ext uri="{FF2B5EF4-FFF2-40B4-BE49-F238E27FC236}">
                <a16:creationId xmlns:a16="http://schemas.microsoft.com/office/drawing/2014/main" id="{72E114D2-C5D5-492D-8A5D-D565AE2DA975}"/>
              </a:ext>
            </a:extLst>
          </p:cNvPr>
          <p:cNvGrpSpPr/>
          <p:nvPr/>
        </p:nvGrpSpPr>
        <p:grpSpPr>
          <a:xfrm>
            <a:off x="695325" y="1305684"/>
            <a:ext cx="4545269" cy="4684063"/>
            <a:chOff x="695325" y="1445677"/>
            <a:chExt cx="4810740" cy="4172451"/>
          </a:xfrm>
          <a:effectLst>
            <a:outerShdw blurRad="190500" sx="99000" sy="99000" algn="ctr" rotWithShape="0">
              <a:prstClr val="black">
                <a:alpha val="40000"/>
              </a:prstClr>
            </a:outerShdw>
          </a:effectLst>
        </p:grpSpPr>
        <p:sp>
          <p:nvSpPr>
            <p:cNvPr id="7" name="任意多边形: 形状 6">
              <a:extLst>
                <a:ext uri="{FF2B5EF4-FFF2-40B4-BE49-F238E27FC236}">
                  <a16:creationId xmlns:a16="http://schemas.microsoft.com/office/drawing/2014/main" id="{4F30D8AC-2DC5-4BE4-8601-A2C63EC88D8B}"/>
                </a:ext>
              </a:extLst>
            </p:cNvPr>
            <p:cNvSpPr/>
            <p:nvPr/>
          </p:nvSpPr>
          <p:spPr>
            <a:xfrm>
              <a:off x="2619621" y="1445677"/>
              <a:ext cx="962148" cy="834490"/>
            </a:xfrm>
            <a:custGeom>
              <a:avLst/>
              <a:gdLst>
                <a:gd name="connsiteX0" fmla="*/ 0 w 962148"/>
                <a:gd name="connsiteY0" fmla="*/ 834490 h 834490"/>
                <a:gd name="connsiteX1" fmla="*/ 481074 w 962148"/>
                <a:gd name="connsiteY1" fmla="*/ 0 h 834490"/>
                <a:gd name="connsiteX2" fmla="*/ 481074 w 962148"/>
                <a:gd name="connsiteY2" fmla="*/ 0 h 834490"/>
                <a:gd name="connsiteX3" fmla="*/ 962148 w 962148"/>
                <a:gd name="connsiteY3" fmla="*/ 834490 h 834490"/>
                <a:gd name="connsiteX4" fmla="*/ 0 w 962148"/>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48" h="834490">
                  <a:moveTo>
                    <a:pt x="0" y="834490"/>
                  </a:moveTo>
                  <a:lnTo>
                    <a:pt x="481074" y="0"/>
                  </a:lnTo>
                  <a:lnTo>
                    <a:pt x="481074" y="0"/>
                  </a:lnTo>
                  <a:lnTo>
                    <a:pt x="962148"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43180" tIns="43180" rIns="43180"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8" name="任意多边形: 形状 7">
              <a:extLst>
                <a:ext uri="{FF2B5EF4-FFF2-40B4-BE49-F238E27FC236}">
                  <a16:creationId xmlns:a16="http://schemas.microsoft.com/office/drawing/2014/main" id="{7BC7F915-F83F-4BF4-ADD5-DAA1DC7B8A8D}"/>
                </a:ext>
              </a:extLst>
            </p:cNvPr>
            <p:cNvSpPr/>
            <p:nvPr/>
          </p:nvSpPr>
          <p:spPr>
            <a:xfrm>
              <a:off x="2138547" y="2280167"/>
              <a:ext cx="1924296" cy="834490"/>
            </a:xfrm>
            <a:custGeom>
              <a:avLst/>
              <a:gdLst>
                <a:gd name="connsiteX0" fmla="*/ 0 w 1924296"/>
                <a:gd name="connsiteY0" fmla="*/ 834490 h 834490"/>
                <a:gd name="connsiteX1" fmla="*/ 481075 w 1924296"/>
                <a:gd name="connsiteY1" fmla="*/ 0 h 834490"/>
                <a:gd name="connsiteX2" fmla="*/ 1443221 w 1924296"/>
                <a:gd name="connsiteY2" fmla="*/ 0 h 834490"/>
                <a:gd name="connsiteX3" fmla="*/ 1924296 w 1924296"/>
                <a:gd name="connsiteY3" fmla="*/ 834490 h 834490"/>
                <a:gd name="connsiteX4" fmla="*/ 0 w 1924296"/>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96" h="834490">
                  <a:moveTo>
                    <a:pt x="0" y="834490"/>
                  </a:moveTo>
                  <a:lnTo>
                    <a:pt x="481075" y="0"/>
                  </a:lnTo>
                  <a:lnTo>
                    <a:pt x="1443221" y="0"/>
                  </a:lnTo>
                  <a:lnTo>
                    <a:pt x="1924296"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spcFirstLastPara="0" vert="horz" wrap="square" lIns="379931" tIns="43180" rIns="379933"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9" name="任意多边形: 形状 8">
              <a:extLst>
                <a:ext uri="{FF2B5EF4-FFF2-40B4-BE49-F238E27FC236}">
                  <a16:creationId xmlns:a16="http://schemas.microsoft.com/office/drawing/2014/main" id="{AC62D195-1426-499A-ADFF-5DC05F7B8623}"/>
                </a:ext>
              </a:extLst>
            </p:cNvPr>
            <p:cNvSpPr/>
            <p:nvPr/>
          </p:nvSpPr>
          <p:spPr>
            <a:xfrm>
              <a:off x="1657473" y="3114657"/>
              <a:ext cx="2886443" cy="834490"/>
            </a:xfrm>
            <a:custGeom>
              <a:avLst/>
              <a:gdLst>
                <a:gd name="connsiteX0" fmla="*/ 0 w 2886443"/>
                <a:gd name="connsiteY0" fmla="*/ 834490 h 834490"/>
                <a:gd name="connsiteX1" fmla="*/ 481075 w 2886443"/>
                <a:gd name="connsiteY1" fmla="*/ 0 h 834490"/>
                <a:gd name="connsiteX2" fmla="*/ 2405368 w 2886443"/>
                <a:gd name="connsiteY2" fmla="*/ 0 h 834490"/>
                <a:gd name="connsiteX3" fmla="*/ 2886443 w 2886443"/>
                <a:gd name="connsiteY3" fmla="*/ 834490 h 834490"/>
                <a:gd name="connsiteX4" fmla="*/ 0 w 2886443"/>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443" h="834490">
                  <a:moveTo>
                    <a:pt x="0" y="834490"/>
                  </a:moveTo>
                  <a:lnTo>
                    <a:pt x="481075" y="0"/>
                  </a:lnTo>
                  <a:lnTo>
                    <a:pt x="2405368" y="0"/>
                  </a:lnTo>
                  <a:lnTo>
                    <a:pt x="2886443"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20000"/>
              </a:schemeClr>
            </a:fillRef>
            <a:effectRef idx="0">
              <a:schemeClr val="accent1">
                <a:alpha val="90000"/>
                <a:hueOff val="0"/>
                <a:satOff val="0"/>
                <a:lumOff val="0"/>
                <a:alphaOff val="-20000"/>
              </a:schemeClr>
            </a:effectRef>
            <a:fontRef idx="minor">
              <a:schemeClr val="lt1"/>
            </a:fontRef>
          </p:style>
          <p:txBody>
            <a:bodyPr spcFirstLastPara="0" vert="horz" wrap="square" lIns="548307" tIns="43180" rIns="548308" bIns="43180" numCol="1" spcCol="1270" anchor="ctr" anchorCtr="0">
              <a:noAutofit/>
            </a:bodyPr>
            <a:lstStyle/>
            <a:p>
              <a:pPr marL="0" lvl="0" indent="0" algn="ctr" defTabSz="1511300">
                <a:spcBef>
                  <a:spcPct val="0"/>
                </a:spcBef>
                <a:spcAft>
                  <a:spcPct val="35000"/>
                </a:spcAft>
                <a:buNone/>
              </a:pPr>
              <a:endParaRPr lang="zh-CN" altLang="en-US" kern="1200" dirty="0">
                <a:cs typeface="+mn-ea"/>
                <a:sym typeface="+mn-lt"/>
              </a:endParaRPr>
            </a:p>
          </p:txBody>
        </p:sp>
        <p:sp>
          <p:nvSpPr>
            <p:cNvPr id="10" name="任意多边形: 形状 9">
              <a:extLst>
                <a:ext uri="{FF2B5EF4-FFF2-40B4-BE49-F238E27FC236}">
                  <a16:creationId xmlns:a16="http://schemas.microsoft.com/office/drawing/2014/main" id="{EA3692A4-4A5E-48A0-9397-12035F76A66A}"/>
                </a:ext>
              </a:extLst>
            </p:cNvPr>
            <p:cNvSpPr/>
            <p:nvPr/>
          </p:nvSpPr>
          <p:spPr>
            <a:xfrm>
              <a:off x="1176398" y="3949148"/>
              <a:ext cx="3848592" cy="834490"/>
            </a:xfrm>
            <a:custGeom>
              <a:avLst/>
              <a:gdLst>
                <a:gd name="connsiteX0" fmla="*/ 0 w 3848592"/>
                <a:gd name="connsiteY0" fmla="*/ 834490 h 834490"/>
                <a:gd name="connsiteX1" fmla="*/ 481075 w 3848592"/>
                <a:gd name="connsiteY1" fmla="*/ 0 h 834490"/>
                <a:gd name="connsiteX2" fmla="*/ 3367517 w 3848592"/>
                <a:gd name="connsiteY2" fmla="*/ 0 h 834490"/>
                <a:gd name="connsiteX3" fmla="*/ 3848592 w 3848592"/>
                <a:gd name="connsiteY3" fmla="*/ 834490 h 834490"/>
                <a:gd name="connsiteX4" fmla="*/ 0 w 3848592"/>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92" h="834490">
                  <a:moveTo>
                    <a:pt x="0" y="834490"/>
                  </a:moveTo>
                  <a:lnTo>
                    <a:pt x="481075" y="0"/>
                  </a:lnTo>
                  <a:lnTo>
                    <a:pt x="3367517" y="0"/>
                  </a:lnTo>
                  <a:lnTo>
                    <a:pt x="3848592"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30000"/>
              </a:schemeClr>
            </a:fillRef>
            <a:effectRef idx="0">
              <a:schemeClr val="accent1">
                <a:alpha val="90000"/>
                <a:hueOff val="0"/>
                <a:satOff val="0"/>
                <a:lumOff val="0"/>
                <a:alphaOff val="-30000"/>
              </a:schemeClr>
            </a:effectRef>
            <a:fontRef idx="minor">
              <a:schemeClr val="lt1"/>
            </a:fontRef>
          </p:style>
          <p:txBody>
            <a:bodyPr spcFirstLastPara="0" vert="horz" wrap="square" lIns="716684" tIns="43180" rIns="716684"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cs typeface="+mn-ea"/>
                <a:sym typeface="+mn-lt"/>
              </a:endParaRPr>
            </a:p>
          </p:txBody>
        </p:sp>
        <p:sp>
          <p:nvSpPr>
            <p:cNvPr id="11" name="任意多边形: 形状 10">
              <a:extLst>
                <a:ext uri="{FF2B5EF4-FFF2-40B4-BE49-F238E27FC236}">
                  <a16:creationId xmlns:a16="http://schemas.microsoft.com/office/drawing/2014/main" id="{28C4420E-0929-4B6F-AECF-5C2DDE7EE7D8}"/>
                </a:ext>
              </a:extLst>
            </p:cNvPr>
            <p:cNvSpPr/>
            <p:nvPr/>
          </p:nvSpPr>
          <p:spPr>
            <a:xfrm>
              <a:off x="695325" y="4783638"/>
              <a:ext cx="4810740" cy="834490"/>
            </a:xfrm>
            <a:custGeom>
              <a:avLst/>
              <a:gdLst>
                <a:gd name="connsiteX0" fmla="*/ 0 w 4810740"/>
                <a:gd name="connsiteY0" fmla="*/ 834490 h 834490"/>
                <a:gd name="connsiteX1" fmla="*/ 481075 w 4810740"/>
                <a:gd name="connsiteY1" fmla="*/ 0 h 834490"/>
                <a:gd name="connsiteX2" fmla="*/ 4329665 w 4810740"/>
                <a:gd name="connsiteY2" fmla="*/ 0 h 834490"/>
                <a:gd name="connsiteX3" fmla="*/ 4810740 w 4810740"/>
                <a:gd name="connsiteY3" fmla="*/ 834490 h 834490"/>
                <a:gd name="connsiteX4" fmla="*/ 0 w 4810740"/>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40" h="834490">
                  <a:moveTo>
                    <a:pt x="0" y="834490"/>
                  </a:moveTo>
                  <a:lnTo>
                    <a:pt x="481075" y="0"/>
                  </a:lnTo>
                  <a:lnTo>
                    <a:pt x="4329665" y="0"/>
                  </a:lnTo>
                  <a:lnTo>
                    <a:pt x="4810740"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40000"/>
              </a:schemeClr>
            </a:fillRef>
            <a:effectRef idx="0">
              <a:schemeClr val="accent1">
                <a:alpha val="90000"/>
                <a:hueOff val="0"/>
                <a:satOff val="0"/>
                <a:lumOff val="0"/>
                <a:alphaOff val="-40000"/>
              </a:schemeClr>
            </a:effectRef>
            <a:fontRef idx="minor">
              <a:schemeClr val="lt1"/>
            </a:fontRef>
          </p:style>
          <p:txBody>
            <a:bodyPr spcFirstLastPara="0" vert="horz" wrap="square" lIns="885059" tIns="43180" rIns="885060"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cs typeface="+mn-ea"/>
                <a:sym typeface="+mn-lt"/>
              </a:endParaRPr>
            </a:p>
          </p:txBody>
        </p:sp>
      </p:grpSp>
      <p:sp>
        <p:nvSpPr>
          <p:cNvPr id="59" name="文本框 58">
            <a:extLst>
              <a:ext uri="{FF2B5EF4-FFF2-40B4-BE49-F238E27FC236}">
                <a16:creationId xmlns:a16="http://schemas.microsoft.com/office/drawing/2014/main" id="{D77BC7AB-12BD-4FA9-853B-B13695494D0E}"/>
              </a:ext>
            </a:extLst>
          </p:cNvPr>
          <p:cNvSpPr txBox="1"/>
          <p:nvPr/>
        </p:nvSpPr>
        <p:spPr>
          <a:xfrm>
            <a:off x="5942723" y="1652066"/>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0" name="文本框 59">
            <a:extLst>
              <a:ext uri="{FF2B5EF4-FFF2-40B4-BE49-F238E27FC236}">
                <a16:creationId xmlns:a16="http://schemas.microsoft.com/office/drawing/2014/main" id="{2034B898-3869-446E-87E9-FDBA439E05B8}"/>
              </a:ext>
            </a:extLst>
          </p:cNvPr>
          <p:cNvSpPr txBox="1"/>
          <p:nvPr/>
        </p:nvSpPr>
        <p:spPr>
          <a:xfrm>
            <a:off x="5942723" y="2551292"/>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1" name="文本框 60">
            <a:extLst>
              <a:ext uri="{FF2B5EF4-FFF2-40B4-BE49-F238E27FC236}">
                <a16:creationId xmlns:a16="http://schemas.microsoft.com/office/drawing/2014/main" id="{70288A81-4206-42CA-9EC7-6EF2851A720F}"/>
              </a:ext>
            </a:extLst>
          </p:cNvPr>
          <p:cNvSpPr txBox="1"/>
          <p:nvPr/>
        </p:nvSpPr>
        <p:spPr>
          <a:xfrm>
            <a:off x="5942723" y="3443370"/>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2" name="文本框 61">
            <a:extLst>
              <a:ext uri="{FF2B5EF4-FFF2-40B4-BE49-F238E27FC236}">
                <a16:creationId xmlns:a16="http://schemas.microsoft.com/office/drawing/2014/main" id="{C8EED103-BEA9-4820-93DA-946B9A2F94D4}"/>
              </a:ext>
            </a:extLst>
          </p:cNvPr>
          <p:cNvSpPr txBox="1"/>
          <p:nvPr/>
        </p:nvSpPr>
        <p:spPr>
          <a:xfrm>
            <a:off x="5942723" y="4335448"/>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63" name="文本框 62">
            <a:extLst>
              <a:ext uri="{FF2B5EF4-FFF2-40B4-BE49-F238E27FC236}">
                <a16:creationId xmlns:a16="http://schemas.microsoft.com/office/drawing/2014/main" id="{21596E6E-7EC1-4096-A52C-0F118CAECFF1}"/>
              </a:ext>
            </a:extLst>
          </p:cNvPr>
          <p:cNvSpPr txBox="1"/>
          <p:nvPr/>
        </p:nvSpPr>
        <p:spPr>
          <a:xfrm>
            <a:off x="5942723" y="5237358"/>
            <a:ext cx="2003349" cy="461665"/>
          </a:xfrm>
          <a:prstGeom prst="rect">
            <a:avLst/>
          </a:prstGeom>
          <a:noFill/>
        </p:spPr>
        <p:txBody>
          <a:bodyPr wrap="square" rtlCol="0">
            <a:spAutoFit/>
          </a:bodyPr>
          <a:lstStyle/>
          <a:p>
            <a:pPr algn="ctr"/>
            <a:r>
              <a:rPr lang="zh-CN" altLang="en-US" sz="2400" b="1" spc="300" dirty="0">
                <a:solidFill>
                  <a:schemeClr val="accent1"/>
                </a:solidFill>
                <a:cs typeface="+mn-ea"/>
                <a:sym typeface="+mn-lt"/>
              </a:rPr>
              <a:t>你的标题</a:t>
            </a:r>
          </a:p>
        </p:txBody>
      </p:sp>
      <p:sp>
        <p:nvSpPr>
          <p:cNvPr id="78" name="矩形: 圆角 77">
            <a:extLst>
              <a:ext uri="{FF2B5EF4-FFF2-40B4-BE49-F238E27FC236}">
                <a16:creationId xmlns:a16="http://schemas.microsoft.com/office/drawing/2014/main" id="{14EE5A53-4D9B-4380-A5E2-21F0C7F20C6A}"/>
              </a:ext>
            </a:extLst>
          </p:cNvPr>
          <p:cNvSpPr/>
          <p:nvPr/>
        </p:nvSpPr>
        <p:spPr>
          <a:xfrm>
            <a:off x="8060373" y="1305684"/>
            <a:ext cx="3436302" cy="4684063"/>
          </a:xfrm>
          <a:prstGeom prst="roundRect">
            <a:avLst>
              <a:gd name="adj" fmla="val 3362"/>
            </a:avLst>
          </a:prstGeom>
          <a:solidFill>
            <a:schemeClr val="bg1"/>
          </a:solidFill>
          <a:ln>
            <a:noFill/>
          </a:ln>
          <a:effectLst>
            <a:outerShdw blurRad="190500" sx="97000" sy="9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79" name="矩形 78">
            <a:extLst>
              <a:ext uri="{FF2B5EF4-FFF2-40B4-BE49-F238E27FC236}">
                <a16:creationId xmlns:a16="http://schemas.microsoft.com/office/drawing/2014/main" id="{2C2FC576-997D-4C1D-BFE5-A4F08B3B79C9}"/>
              </a:ext>
            </a:extLst>
          </p:cNvPr>
          <p:cNvSpPr/>
          <p:nvPr/>
        </p:nvSpPr>
        <p:spPr>
          <a:xfrm>
            <a:off x="8237035" y="2113731"/>
            <a:ext cx="3097646" cy="4196020"/>
          </a:xfrm>
          <a:prstGeom prst="rect">
            <a:avLst/>
          </a:prstGeom>
        </p:spPr>
        <p:txBody>
          <a:bodyPr wrap="square">
            <a:spAutoFit/>
          </a:bodyPr>
          <a:lstStyle/>
          <a:p>
            <a:pPr algn="just">
              <a:lnSpc>
                <a:spcPct val="150000"/>
              </a:lnSpc>
            </a:pPr>
            <a:r>
              <a:rPr lang="zh-CN" altLang="en-US" dirty="0">
                <a:cs typeface="+mn-ea"/>
                <a:sym typeface="+mn-lt"/>
              </a:rPr>
              <a:t>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a:t>
            </a:r>
          </a:p>
          <a:p>
            <a:pPr algn="just">
              <a:lnSpc>
                <a:spcPct val="150000"/>
              </a:lnSpc>
            </a:pPr>
            <a:endParaRPr lang="zh-CN" altLang="en-US" dirty="0">
              <a:cs typeface="+mn-ea"/>
              <a:sym typeface="+mn-lt"/>
            </a:endParaRPr>
          </a:p>
          <a:p>
            <a:pPr algn="just">
              <a:lnSpc>
                <a:spcPct val="150000"/>
              </a:lnSpc>
            </a:pPr>
            <a:endParaRPr lang="zh-CN" altLang="en-US" dirty="0">
              <a:cs typeface="+mn-ea"/>
              <a:sym typeface="+mn-lt"/>
            </a:endParaRPr>
          </a:p>
        </p:txBody>
      </p:sp>
      <p:sp>
        <p:nvSpPr>
          <p:cNvPr id="21" name="矩形: 对角圆角 20">
            <a:extLst>
              <a:ext uri="{FF2B5EF4-FFF2-40B4-BE49-F238E27FC236}">
                <a16:creationId xmlns:a16="http://schemas.microsoft.com/office/drawing/2014/main" id="{6EA898F3-836E-4266-8748-EA641EB24FDF}"/>
              </a:ext>
            </a:extLst>
          </p:cNvPr>
          <p:cNvSpPr/>
          <p:nvPr/>
        </p:nvSpPr>
        <p:spPr>
          <a:xfrm>
            <a:off x="8298325" y="1882898"/>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5727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3C1CEF-D163-42D0-B19E-D61E6F8D4D32}"/>
              </a:ext>
            </a:extLst>
          </p:cNvPr>
          <p:cNvSpPr>
            <a:spLocks noGrp="1"/>
          </p:cNvSpPr>
          <p:nvPr>
            <p:ph type="body" sz="quarter" idx="10"/>
          </p:nvPr>
        </p:nvSpPr>
        <p:spPr/>
        <p:txBody>
          <a:bodyPr/>
          <a:lstStyle/>
          <a:p>
            <a:r>
              <a:rPr lang="zh-CN" altLang="en-US" dirty="0">
                <a:cs typeface="+mn-ea"/>
                <a:sym typeface="+mn-lt"/>
              </a:rPr>
              <a:t>多段内容类</a:t>
            </a:r>
            <a:endParaRPr lang="en-US" altLang="zh-CN" dirty="0">
              <a:cs typeface="+mn-ea"/>
              <a:sym typeface="+mn-lt"/>
            </a:endParaRPr>
          </a:p>
          <a:p>
            <a:endParaRPr lang="zh-CN" altLang="en-US" dirty="0">
              <a:cs typeface="+mn-ea"/>
              <a:sym typeface="+mn-lt"/>
            </a:endParaRPr>
          </a:p>
        </p:txBody>
      </p:sp>
      <p:pic>
        <p:nvPicPr>
          <p:cNvPr id="7" name="图片 6">
            <a:extLst>
              <a:ext uri="{FF2B5EF4-FFF2-40B4-BE49-F238E27FC236}">
                <a16:creationId xmlns:a16="http://schemas.microsoft.com/office/drawing/2014/main" id="{196405C2-6DD0-4931-AD83-41F9983781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9133" y="1111256"/>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9" name="图片 8">
            <a:extLst>
              <a:ext uri="{FF2B5EF4-FFF2-40B4-BE49-F238E27FC236}">
                <a16:creationId xmlns:a16="http://schemas.microsoft.com/office/drawing/2014/main" id="{FE483510-F860-4F53-9329-2668A37BAD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99134" y="4594063"/>
            <a:ext cx="2734737" cy="1538290"/>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1" name="图片 10">
            <a:extLst>
              <a:ext uri="{FF2B5EF4-FFF2-40B4-BE49-F238E27FC236}">
                <a16:creationId xmlns:a16="http://schemas.microsoft.com/office/drawing/2014/main" id="{54F295D3-00EF-458B-A776-CBEE4CEF82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56507" y="4594063"/>
            <a:ext cx="2735848" cy="153891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5" name="图片 14">
            <a:extLst>
              <a:ext uri="{FF2B5EF4-FFF2-40B4-BE49-F238E27FC236}">
                <a16:creationId xmlns:a16="http://schemas.microsoft.com/office/drawing/2014/main" id="{B87D4448-25A1-4C4D-98B0-B0CC400A22E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660315" y="1111257"/>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a:extLst>
              <a:ext uri="{FF2B5EF4-FFF2-40B4-BE49-F238E27FC236}">
                <a16:creationId xmlns:a16="http://schemas.microsoft.com/office/drawing/2014/main" id="{CC051E70-B6E9-41D7-A86C-F453E6784F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02387" y="2852660"/>
            <a:ext cx="2734739"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7" name="图片 16">
            <a:extLst>
              <a:ext uri="{FF2B5EF4-FFF2-40B4-BE49-F238E27FC236}">
                <a16:creationId xmlns:a16="http://schemas.microsoft.com/office/drawing/2014/main" id="{50B97303-82B0-4EEB-9F15-208F4F4F1FA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656507" y="2852660"/>
            <a:ext cx="2742355" cy="1542575"/>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20" name="矩形 19">
            <a:extLst>
              <a:ext uri="{FF2B5EF4-FFF2-40B4-BE49-F238E27FC236}">
                <a16:creationId xmlns:a16="http://schemas.microsoft.com/office/drawing/2014/main" id="{BF86C692-BC97-4A01-A681-E49F1D37A3B6}"/>
              </a:ext>
            </a:extLst>
          </p:cNvPr>
          <p:cNvSpPr/>
          <p:nvPr/>
        </p:nvSpPr>
        <p:spPr>
          <a:xfrm>
            <a:off x="7744385" y="2460817"/>
            <a:ext cx="3745782"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a:p>
            <a:pPr algn="just">
              <a:lnSpc>
                <a:spcPct val="150000"/>
              </a:lnSpc>
            </a:pPr>
            <a:r>
              <a:rPr lang="zh-CN" altLang="en-US" dirty="0">
                <a:solidFill>
                  <a:schemeClr val="tx1">
                    <a:lumMod val="75000"/>
                    <a:lumOff val="25000"/>
                  </a:schemeClr>
                </a:solidFill>
                <a:cs typeface="+mn-ea"/>
                <a:sym typeface="+mn-lt"/>
              </a:rPr>
              <a:t>请输入你的内容。请输入你的内容。</a:t>
            </a:r>
          </a:p>
        </p:txBody>
      </p:sp>
      <p:sp>
        <p:nvSpPr>
          <p:cNvPr id="21" name="文本框 20">
            <a:extLst>
              <a:ext uri="{FF2B5EF4-FFF2-40B4-BE49-F238E27FC236}">
                <a16:creationId xmlns:a16="http://schemas.microsoft.com/office/drawing/2014/main" id="{DF4A5F40-A540-44EE-B9A3-043009EA00B8}"/>
              </a:ext>
            </a:extLst>
          </p:cNvPr>
          <p:cNvSpPr txBox="1"/>
          <p:nvPr/>
        </p:nvSpPr>
        <p:spPr>
          <a:xfrm>
            <a:off x="7511944" y="179335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cs typeface="+mn-ea"/>
                <a:sym typeface="+mn-lt"/>
              </a:rPr>
              <a:t>你的标题</a:t>
            </a:r>
          </a:p>
        </p:txBody>
      </p:sp>
      <p:sp>
        <p:nvSpPr>
          <p:cNvPr id="22" name="矩形: 圆角 21">
            <a:extLst>
              <a:ext uri="{FF2B5EF4-FFF2-40B4-BE49-F238E27FC236}">
                <a16:creationId xmlns:a16="http://schemas.microsoft.com/office/drawing/2014/main" id="{6D0326FC-4049-491B-8D75-0767789020E3}"/>
              </a:ext>
            </a:extLst>
          </p:cNvPr>
          <p:cNvSpPr/>
          <p:nvPr/>
        </p:nvSpPr>
        <p:spPr>
          <a:xfrm>
            <a:off x="5860591" y="2025657"/>
            <a:ext cx="1651353" cy="260915"/>
          </a:xfrm>
          <a:prstGeom prst="roundRect">
            <a:avLst>
              <a:gd name="adj" fmla="val 1082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647E7784-C99A-4F06-BCCF-004378D33DA3}"/>
              </a:ext>
            </a:extLst>
          </p:cNvPr>
          <p:cNvSpPr/>
          <p:nvPr/>
        </p:nvSpPr>
        <p:spPr>
          <a:xfrm>
            <a:off x="7836783" y="5363208"/>
            <a:ext cx="3653384" cy="8451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00385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56F4CA-337D-4866-B6A9-E6800732E0CE}"/>
              </a:ext>
            </a:extLst>
          </p:cNvPr>
          <p:cNvSpPr>
            <a:spLocks noGrp="1"/>
          </p:cNvSpPr>
          <p:nvPr>
            <p:ph type="body" sz="quarter" idx="10"/>
          </p:nvPr>
        </p:nvSpPr>
        <p:spPr/>
        <p:txBody>
          <a:bodyPr/>
          <a:lstStyle/>
          <a:p>
            <a:r>
              <a:rPr lang="zh-CN" altLang="en-US" dirty="0">
                <a:cs typeface="+mn-ea"/>
                <a:sym typeface="+mn-lt"/>
              </a:rPr>
              <a:t>请输入你的内容</a:t>
            </a:r>
          </a:p>
        </p:txBody>
      </p:sp>
      <p:pic>
        <p:nvPicPr>
          <p:cNvPr id="4" name="图片 3">
            <a:extLst>
              <a:ext uri="{FF2B5EF4-FFF2-40B4-BE49-F238E27FC236}">
                <a16:creationId xmlns:a16="http://schemas.microsoft.com/office/drawing/2014/main" id="{5CAB953F-6F56-4716-B217-E8296A0A9B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8831" y="2222340"/>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a:extLst>
              <a:ext uri="{FF2B5EF4-FFF2-40B4-BE49-F238E27FC236}">
                <a16:creationId xmlns:a16="http://schemas.microsoft.com/office/drawing/2014/main" id="{B1633146-4C5A-4AD7-97DB-E76F638116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9820" y="4317255"/>
            <a:ext cx="3226840" cy="1815098"/>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6" name="图片 5">
            <a:extLst>
              <a:ext uri="{FF2B5EF4-FFF2-40B4-BE49-F238E27FC236}">
                <a16:creationId xmlns:a16="http://schemas.microsoft.com/office/drawing/2014/main" id="{52167C37-3D7B-4995-AB0F-04626CDDAB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474831" y="4317143"/>
            <a:ext cx="3228150" cy="181583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7" name="图片 6">
            <a:extLst>
              <a:ext uri="{FF2B5EF4-FFF2-40B4-BE49-F238E27FC236}">
                <a16:creationId xmlns:a16="http://schemas.microsoft.com/office/drawing/2014/main" id="{3636EC36-7509-4608-AFCE-A52218768C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8831" y="4317255"/>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8" name="图片 7">
            <a:extLst>
              <a:ext uri="{FF2B5EF4-FFF2-40B4-BE49-F238E27FC236}">
                <a16:creationId xmlns:a16="http://schemas.microsoft.com/office/drawing/2014/main" id="{D47EAD32-1CD3-4203-BFC0-43A7B54AD0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03658" y="2228612"/>
            <a:ext cx="3226842"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9" name="图片 8">
            <a:extLst>
              <a:ext uri="{FF2B5EF4-FFF2-40B4-BE49-F238E27FC236}">
                <a16:creationId xmlns:a16="http://schemas.microsoft.com/office/drawing/2014/main" id="{3DA55FC1-397E-469D-A66E-E929344D50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73659" y="2227842"/>
            <a:ext cx="3235829" cy="182015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11" name="矩形 10">
            <a:extLst>
              <a:ext uri="{FF2B5EF4-FFF2-40B4-BE49-F238E27FC236}">
                <a16:creationId xmlns:a16="http://schemas.microsoft.com/office/drawing/2014/main" id="{561C95BA-8867-4219-BF18-D1503FEAE058}"/>
              </a:ext>
            </a:extLst>
          </p:cNvPr>
          <p:cNvSpPr/>
          <p:nvPr/>
        </p:nvSpPr>
        <p:spPr>
          <a:xfrm>
            <a:off x="1783721" y="981284"/>
            <a:ext cx="8610370" cy="873957"/>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cs typeface="+mn-ea"/>
                <a:sym typeface="+mn-lt"/>
              </a:rPr>
              <a:t>请输入你的内容。请输入你的内容。请输入你的内容。请输入你的内容。</a:t>
            </a:r>
          </a:p>
          <a:p>
            <a:pPr algn="ctr">
              <a:lnSpc>
                <a:spcPct val="150000"/>
              </a:lnSpc>
            </a:pPr>
            <a:r>
              <a:rPr lang="zh-CN" altLang="en-US" dirty="0">
                <a:solidFill>
                  <a:schemeClr val="tx1">
                    <a:lumMod val="75000"/>
                    <a:lumOff val="25000"/>
                  </a:schemeClr>
                </a:solidFill>
                <a:cs typeface="+mn-ea"/>
                <a:sym typeface="+mn-lt"/>
              </a:rPr>
              <a:t>请输入你的内容。请输入你的内容。请输入你的内容。请输入你的内容。</a:t>
            </a:r>
          </a:p>
        </p:txBody>
      </p:sp>
      <p:sp>
        <p:nvSpPr>
          <p:cNvPr id="12" name="矩形 11">
            <a:extLst>
              <a:ext uri="{FF2B5EF4-FFF2-40B4-BE49-F238E27FC236}">
                <a16:creationId xmlns:a16="http://schemas.microsoft.com/office/drawing/2014/main" id="{D383A6D7-AACA-4E30-BC90-E4B76918221F}"/>
              </a:ext>
            </a:extLst>
          </p:cNvPr>
          <p:cNvSpPr/>
          <p:nvPr/>
        </p:nvSpPr>
        <p:spPr>
          <a:xfrm>
            <a:off x="5270323" y="2157111"/>
            <a:ext cx="1651353" cy="13045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87960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domestically</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8</a:t>
            </a:fld>
            <a:endParaRPr lang="en-US" altLang="x-none" sz="1600" dirty="0">
              <a:latin typeface="Tahoma" charset="0"/>
            </a:endParaRPr>
          </a:p>
        </p:txBody>
      </p:sp>
      <p:pic>
        <p:nvPicPr>
          <p:cNvPr id="10" name="Picture 9">
            <a:extLst>
              <a:ext uri="{FF2B5EF4-FFF2-40B4-BE49-F238E27FC236}">
                <a16:creationId xmlns:a16="http://schemas.microsoft.com/office/drawing/2014/main" id="{FAB9F0FA-0F39-D44E-8022-9FD94A540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8427" y="4276965"/>
            <a:ext cx="1062930" cy="1403071"/>
          </a:xfrm>
          <a:prstGeom prst="rect">
            <a:avLst/>
          </a:prstGeom>
        </p:spPr>
      </p:pic>
      <p:pic>
        <p:nvPicPr>
          <p:cNvPr id="11" name="Picture 10">
            <a:extLst>
              <a:ext uri="{FF2B5EF4-FFF2-40B4-BE49-F238E27FC236}">
                <a16:creationId xmlns:a16="http://schemas.microsoft.com/office/drawing/2014/main" id="{9AF69387-BCA5-074B-84F2-064A4F5A0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4267" y="4307858"/>
            <a:ext cx="989549" cy="1399504"/>
          </a:xfrm>
          <a:prstGeom prst="rect">
            <a:avLst/>
          </a:prstGeom>
        </p:spPr>
      </p:pic>
      <p:pic>
        <p:nvPicPr>
          <p:cNvPr id="12" name="图片 6">
            <a:extLst>
              <a:ext uri="{FF2B5EF4-FFF2-40B4-BE49-F238E27FC236}">
                <a16:creationId xmlns:a16="http://schemas.microsoft.com/office/drawing/2014/main" id="{510C6D30-CCB0-094F-9A14-F992F804AA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4267" y="2300740"/>
            <a:ext cx="1017893" cy="1244093"/>
          </a:xfrm>
          <a:prstGeom prst="rect">
            <a:avLst/>
          </a:prstGeom>
        </p:spPr>
      </p:pic>
      <p:pic>
        <p:nvPicPr>
          <p:cNvPr id="13" name="Picture 12">
            <a:extLst>
              <a:ext uri="{FF2B5EF4-FFF2-40B4-BE49-F238E27FC236}">
                <a16:creationId xmlns:a16="http://schemas.microsoft.com/office/drawing/2014/main" id="{ECACBA3E-4390-324F-98F7-E9C40FB41B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18" y="4233613"/>
            <a:ext cx="1175423" cy="1429837"/>
          </a:xfrm>
          <a:prstGeom prst="rect">
            <a:avLst/>
          </a:prstGeom>
        </p:spPr>
      </p:pic>
      <p:pic>
        <p:nvPicPr>
          <p:cNvPr id="14" name="Picture 13">
            <a:extLst>
              <a:ext uri="{FF2B5EF4-FFF2-40B4-BE49-F238E27FC236}">
                <a16:creationId xmlns:a16="http://schemas.microsoft.com/office/drawing/2014/main" id="{E3787ED6-589F-BA46-B207-307C5C1FD7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8990" y="2275852"/>
            <a:ext cx="1139842" cy="1288459"/>
          </a:xfrm>
          <a:prstGeom prst="rect">
            <a:avLst/>
          </a:prstGeom>
        </p:spPr>
      </p:pic>
      <p:sp>
        <p:nvSpPr>
          <p:cNvPr id="15" name="TextBox 14">
            <a:extLst>
              <a:ext uri="{FF2B5EF4-FFF2-40B4-BE49-F238E27FC236}">
                <a16:creationId xmlns:a16="http://schemas.microsoft.com/office/drawing/2014/main" id="{FC58BC4C-2D84-D94C-99C0-9FCE3450C7E2}"/>
              </a:ext>
            </a:extLst>
          </p:cNvPr>
          <p:cNvSpPr txBox="1"/>
          <p:nvPr/>
        </p:nvSpPr>
        <p:spPr>
          <a:xfrm>
            <a:off x="7515314" y="3629294"/>
            <a:ext cx="1334020" cy="584775"/>
          </a:xfrm>
          <a:prstGeom prst="rect">
            <a:avLst/>
          </a:prstGeom>
          <a:noFill/>
        </p:spPr>
        <p:txBody>
          <a:bodyPr wrap="none" rtlCol="0">
            <a:spAutoFit/>
          </a:bodyPr>
          <a:lstStyle/>
          <a:p>
            <a:pPr algn="ctr"/>
            <a:r>
              <a:rPr lang="en-US" sz="1600" dirty="0" err="1">
                <a:latin typeface="Comic Sans MS" panose="030F0902030302020204" pitchFamily="66" charset="0"/>
                <a:ea typeface="ＭＳ Ｐゴシック" charset="0"/>
              </a:rPr>
              <a:t>Ling</a:t>
            </a:r>
            <a:r>
              <a:rPr lang="en-US" altLang="zh-CN" sz="1600" dirty="0" err="1">
                <a:latin typeface="Comic Sans MS" panose="030F0902030302020204" pitchFamily="66" charset="0"/>
                <a:ea typeface="ＭＳ Ｐゴシック" charset="0"/>
              </a:rPr>
              <a:t>he</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Kong</a:t>
            </a:r>
          </a:p>
          <a:p>
            <a:pPr algn="ctr"/>
            <a:r>
              <a:rPr lang="en-US" altLang="zh-CN" sz="1600" dirty="0">
                <a:latin typeface="Comic Sans MS" panose="030F0902030302020204" pitchFamily="66" charset="0"/>
                <a:ea typeface="ＭＳ Ｐゴシック" charset="0"/>
              </a:rPr>
              <a:t>SJTU</a:t>
            </a:r>
            <a:endParaRPr lang="en-US" sz="1600" dirty="0">
              <a:latin typeface="Comic Sans MS" panose="030F0902030302020204" pitchFamily="66" charset="0"/>
              <a:ea typeface="ＭＳ Ｐゴシック" charset="0"/>
            </a:endParaRPr>
          </a:p>
        </p:txBody>
      </p:sp>
      <p:sp>
        <p:nvSpPr>
          <p:cNvPr id="16" name="TextBox 15">
            <a:extLst>
              <a:ext uri="{FF2B5EF4-FFF2-40B4-BE49-F238E27FC236}">
                <a16:creationId xmlns:a16="http://schemas.microsoft.com/office/drawing/2014/main" id="{6BAB8EAD-E306-114A-B963-8130E9C72710}"/>
              </a:ext>
            </a:extLst>
          </p:cNvPr>
          <p:cNvSpPr txBox="1"/>
          <p:nvPr/>
        </p:nvSpPr>
        <p:spPr>
          <a:xfrm>
            <a:off x="3443353" y="5683290"/>
            <a:ext cx="11176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Chen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Tian</a:t>
            </a:r>
          </a:p>
          <a:p>
            <a:pPr algn="ctr"/>
            <a:r>
              <a:rPr lang="en-US" altLang="zh-CN" sz="1600" dirty="0">
                <a:latin typeface="Comic Sans MS" panose="030F0902030302020204" pitchFamily="66" charset="0"/>
                <a:ea typeface="ＭＳ Ｐゴシック" charset="0"/>
              </a:rPr>
              <a:t>NJU</a:t>
            </a:r>
            <a:endParaRPr lang="en-US" sz="1600" dirty="0">
              <a:latin typeface="Comic Sans MS" panose="030F0902030302020204" pitchFamily="66" charset="0"/>
              <a:ea typeface="ＭＳ Ｐゴシック" charset="0"/>
            </a:endParaRPr>
          </a:p>
        </p:txBody>
      </p:sp>
      <p:sp>
        <p:nvSpPr>
          <p:cNvPr id="17" name="TextBox 16">
            <a:extLst>
              <a:ext uri="{FF2B5EF4-FFF2-40B4-BE49-F238E27FC236}">
                <a16:creationId xmlns:a16="http://schemas.microsoft.com/office/drawing/2014/main" id="{817AE50D-E140-304F-B3D8-C6F5EB4EDE07}"/>
              </a:ext>
            </a:extLst>
          </p:cNvPr>
          <p:cNvSpPr txBox="1"/>
          <p:nvPr/>
        </p:nvSpPr>
        <p:spPr>
          <a:xfrm>
            <a:off x="4729672" y="3630980"/>
            <a:ext cx="1160895"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Tong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Yang</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sp>
        <p:nvSpPr>
          <p:cNvPr id="18" name="TextBox 17">
            <a:extLst>
              <a:ext uri="{FF2B5EF4-FFF2-40B4-BE49-F238E27FC236}">
                <a16:creationId xmlns:a16="http://schemas.microsoft.com/office/drawing/2014/main" id="{8D0995EA-1ABF-0C43-ADD2-702B9FC8E9DD}"/>
              </a:ext>
            </a:extLst>
          </p:cNvPr>
          <p:cNvSpPr txBox="1"/>
          <p:nvPr/>
        </p:nvSpPr>
        <p:spPr>
          <a:xfrm>
            <a:off x="6121989" y="5680036"/>
            <a:ext cx="12250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Qiao</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Xiang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sp>
        <p:nvSpPr>
          <p:cNvPr id="19" name="TextBox 18">
            <a:extLst>
              <a:ext uri="{FF2B5EF4-FFF2-40B4-BE49-F238E27FC236}">
                <a16:creationId xmlns:a16="http://schemas.microsoft.com/office/drawing/2014/main" id="{52523968-4A85-A248-B25C-AAF3E978157C}"/>
              </a:ext>
            </a:extLst>
          </p:cNvPr>
          <p:cNvSpPr txBox="1"/>
          <p:nvPr/>
        </p:nvSpPr>
        <p:spPr>
          <a:xfrm>
            <a:off x="7686851" y="5680035"/>
            <a:ext cx="928459"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Lu</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pic>
        <p:nvPicPr>
          <p:cNvPr id="24" name="Picture 23">
            <a:extLst>
              <a:ext uri="{FF2B5EF4-FFF2-40B4-BE49-F238E27FC236}">
                <a16:creationId xmlns:a16="http://schemas.microsoft.com/office/drawing/2014/main" id="{15009F95-2BF1-5642-8BAF-D6ACC0631B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43353" y="2245478"/>
            <a:ext cx="1019626" cy="1359501"/>
          </a:xfrm>
          <a:prstGeom prst="rect">
            <a:avLst/>
          </a:prstGeom>
        </p:spPr>
      </p:pic>
      <p:sp>
        <p:nvSpPr>
          <p:cNvPr id="25" name="TextBox 24">
            <a:extLst>
              <a:ext uri="{FF2B5EF4-FFF2-40B4-BE49-F238E27FC236}">
                <a16:creationId xmlns:a16="http://schemas.microsoft.com/office/drawing/2014/main" id="{BC1FD6BA-6C70-D74D-8560-23F02780F057}"/>
              </a:ext>
            </a:extLst>
          </p:cNvPr>
          <p:cNvSpPr txBox="1"/>
          <p:nvPr/>
        </p:nvSpPr>
        <p:spPr>
          <a:xfrm>
            <a:off x="3565825" y="3648838"/>
            <a:ext cx="86113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Xin</a:t>
            </a:r>
            <a:r>
              <a:rPr lang="zh-CN" altLang="en-US" sz="1600" dirty="0">
                <a:latin typeface="Comic Sans MS" panose="030F0902030302020204" pitchFamily="66" charset="0"/>
                <a:ea typeface="ＭＳ Ｐゴシック" charset="0"/>
              </a:rPr>
              <a:t> </a:t>
            </a:r>
            <a:r>
              <a:rPr lang="en-US" altLang="zh-CN" sz="1600" dirty="0" err="1">
                <a:latin typeface="Comic Sans MS" panose="030F0902030302020204" pitchFamily="66" charset="0"/>
                <a:ea typeface="ＭＳ Ｐゴシック" charset="0"/>
              </a:rPr>
              <a:t>Jin</a:t>
            </a:r>
            <a:endParaRPr lang="en-US" altLang="zh-CN" sz="1600" dirty="0">
              <a:latin typeface="Comic Sans MS" panose="030F0902030302020204" pitchFamily="66" charset="0"/>
              <a:ea typeface="ＭＳ Ｐゴシック" charset="0"/>
            </a:endParaRP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6" name="Picture 25">
            <a:extLst>
              <a:ext uri="{FF2B5EF4-FFF2-40B4-BE49-F238E27FC236}">
                <a16:creationId xmlns:a16="http://schemas.microsoft.com/office/drawing/2014/main" id="{AE9F3BAF-44A9-634A-B3A6-2616C1201CE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8427" y="2263316"/>
            <a:ext cx="1066749" cy="1377783"/>
          </a:xfrm>
          <a:prstGeom prst="rect">
            <a:avLst/>
          </a:prstGeom>
        </p:spPr>
      </p:pic>
      <p:sp>
        <p:nvSpPr>
          <p:cNvPr id="28" name="TextBox 27">
            <a:extLst>
              <a:ext uri="{FF2B5EF4-FFF2-40B4-BE49-F238E27FC236}">
                <a16:creationId xmlns:a16="http://schemas.microsoft.com/office/drawing/2014/main" id="{BBD1F224-F0E4-9844-9934-66A3A30E0592}"/>
              </a:ext>
            </a:extLst>
          </p:cNvPr>
          <p:cNvSpPr txBox="1"/>
          <p:nvPr/>
        </p:nvSpPr>
        <p:spPr>
          <a:xfrm>
            <a:off x="6121989" y="3633513"/>
            <a:ext cx="1282722" cy="584775"/>
          </a:xfrm>
          <a:prstGeom prst="rect">
            <a:avLst/>
          </a:prstGeom>
          <a:noFill/>
        </p:spPr>
        <p:txBody>
          <a:bodyPr wrap="none" rtlCol="0">
            <a:spAutoFit/>
          </a:bodyPr>
          <a:lstStyle/>
          <a:p>
            <a:pPr algn="ctr"/>
            <a:r>
              <a:rPr lang="en-US" altLang="zh-CN" sz="1600" dirty="0" err="1">
                <a:latin typeface="Comic Sans MS" panose="030F0902030302020204" pitchFamily="66" charset="0"/>
                <a:ea typeface="ＭＳ Ｐゴシック" charset="0"/>
              </a:rPr>
              <a:t>Chenren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Xu</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9" name="Picture 28">
            <a:extLst>
              <a:ext uri="{FF2B5EF4-FFF2-40B4-BE49-F238E27FC236}">
                <a16:creationId xmlns:a16="http://schemas.microsoft.com/office/drawing/2014/main" id="{CD433187-B6A0-B34A-A964-56D331B7AF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58990" y="4259748"/>
            <a:ext cx="1180256" cy="1403702"/>
          </a:xfrm>
          <a:prstGeom prst="rect">
            <a:avLst/>
          </a:prstGeom>
        </p:spPr>
      </p:pic>
      <p:sp>
        <p:nvSpPr>
          <p:cNvPr id="30" name="TextBox 29">
            <a:extLst>
              <a:ext uri="{FF2B5EF4-FFF2-40B4-BE49-F238E27FC236}">
                <a16:creationId xmlns:a16="http://schemas.microsoft.com/office/drawing/2014/main" id="{7386F65D-3A4F-BA45-A0EF-97F7942D4D9C}"/>
              </a:ext>
            </a:extLst>
          </p:cNvPr>
          <p:cNvSpPr txBox="1"/>
          <p:nvPr/>
        </p:nvSpPr>
        <p:spPr>
          <a:xfrm>
            <a:off x="4644748" y="5680036"/>
            <a:ext cx="1300357"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Peng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Zhang</a:t>
            </a:r>
          </a:p>
          <a:p>
            <a:pPr algn="ctr"/>
            <a:r>
              <a:rPr lang="en-US" altLang="zh-CN" sz="1600" dirty="0">
                <a:latin typeface="Comic Sans MS" panose="030F0902030302020204" pitchFamily="66" charset="0"/>
                <a:ea typeface="ＭＳ Ｐゴシック" charset="0"/>
              </a:rPr>
              <a:t>XJTU</a:t>
            </a:r>
            <a:endParaRPr lang="en-US" sz="1600" dirty="0">
              <a:latin typeface="Comic Sans MS" panose="030F0902030302020204" pitchFamily="66" charset="0"/>
              <a:ea typeface="ＭＳ Ｐゴシック" charset="0"/>
            </a:endParaRPr>
          </a:p>
        </p:txBody>
      </p:sp>
      <p:sp>
        <p:nvSpPr>
          <p:cNvPr id="31" name="Rounded Rectangle 30">
            <a:extLst>
              <a:ext uri="{FF2B5EF4-FFF2-40B4-BE49-F238E27FC236}">
                <a16:creationId xmlns:a16="http://schemas.microsoft.com/office/drawing/2014/main" id="{A83A5C43-A687-364D-B99E-D9933C6FF3BF}"/>
              </a:ext>
            </a:extLst>
          </p:cNvPr>
          <p:cNvSpPr/>
          <p:nvPr/>
        </p:nvSpPr>
        <p:spPr bwMode="auto">
          <a:xfrm>
            <a:off x="2774632" y="4386905"/>
            <a:ext cx="6248400" cy="1179667"/>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mic Sans MS" panose="030F0902030302020204" pitchFamily="66" charset="0"/>
              </a:rPr>
              <a:t>If</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you</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are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interested</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working</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with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me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on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research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projects,</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please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lang="en-US" altLang="zh-CN" sz="2000" dirty="0">
                <a:solidFill>
                  <a:schemeClr val="bg1"/>
                </a:solidFill>
                <a:latin typeface="Comic Sans MS" panose="030F0902030302020204" pitchFamily="66" charset="0"/>
              </a:rPr>
              <a:t>send</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me</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an</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email</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at</a:t>
            </a:r>
            <a:r>
              <a:rPr lang="zh-CN" altLang="en-US" sz="2000" dirty="0">
                <a:solidFill>
                  <a:schemeClr val="bg1"/>
                </a:solidFill>
                <a:latin typeface="Comic Sans MS" panose="030F0902030302020204" pitchFamily="66" charset="0"/>
              </a:rPr>
              <a:t> </a:t>
            </a:r>
            <a:r>
              <a:rPr lang="en-US" altLang="zh-CN" sz="2000" dirty="0" err="1">
                <a:solidFill>
                  <a:schemeClr val="bg1"/>
                </a:solidFill>
                <a:latin typeface="Comic Sans MS" panose="030F0902030302020204" pitchFamily="66" charset="0"/>
              </a:rPr>
              <a:t>qiaoxiang@xmu.edu.cn</a:t>
            </a:r>
            <a:endParaRPr kumimoji="0" lang="en-US" sz="2000" b="0" i="0" u="none" strike="noStrike" cap="none" normalizeH="0" baseline="0" dirty="0">
              <a:ln>
                <a:noFill/>
              </a:ln>
              <a:solidFill>
                <a:schemeClr val="bg1"/>
              </a:solidFill>
              <a:effectLst/>
              <a:latin typeface="Comic Sans MS" panose="030F0902030302020204" pitchFamily="66" charset="0"/>
            </a:endParaRPr>
          </a:p>
        </p:txBody>
      </p:sp>
    </p:spTree>
    <p:extLst>
      <p:ext uri="{BB962C8B-B14F-4D97-AF65-F5344CB8AC3E}">
        <p14:creationId xmlns:p14="http://schemas.microsoft.com/office/powerpoint/2010/main" val="37961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CAD377AA-A6E4-4E4C-A34C-FC335F46EB72}"/>
              </a:ext>
            </a:extLst>
          </p:cNvPr>
          <p:cNvSpPr/>
          <p:nvPr/>
        </p:nvSpPr>
        <p:spPr>
          <a:xfrm>
            <a:off x="2888764" y="1524412"/>
            <a:ext cx="8534718" cy="4236941"/>
          </a:xfrm>
          <a:custGeom>
            <a:avLst/>
            <a:gdLst>
              <a:gd name="connsiteX0" fmla="*/ 0 w 8534718"/>
              <a:gd name="connsiteY0" fmla="*/ 0 h 4236941"/>
              <a:gd name="connsiteX1" fmla="*/ 8534718 w 8534718"/>
              <a:gd name="connsiteY1" fmla="*/ 0 h 4236941"/>
              <a:gd name="connsiteX2" fmla="*/ 8534718 w 8534718"/>
              <a:gd name="connsiteY2" fmla="*/ 4236941 h 4236941"/>
              <a:gd name="connsiteX3" fmla="*/ 0 w 8534718"/>
              <a:gd name="connsiteY3" fmla="*/ 4236941 h 4236941"/>
              <a:gd name="connsiteX4" fmla="*/ 0 w 8534718"/>
              <a:gd name="connsiteY4" fmla="*/ 4171555 h 4236941"/>
              <a:gd name="connsiteX5" fmla="*/ 2042637 w 8534718"/>
              <a:gd name="connsiteY5" fmla="*/ 2128918 h 4236941"/>
              <a:gd name="connsiteX6" fmla="*/ 0 w 8534718"/>
              <a:gd name="connsiteY6" fmla="*/ 86281 h 42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4718" h="4236941">
                <a:moveTo>
                  <a:pt x="0" y="0"/>
                </a:moveTo>
                <a:lnTo>
                  <a:pt x="8534718" y="0"/>
                </a:lnTo>
                <a:lnTo>
                  <a:pt x="8534718" y="4236941"/>
                </a:lnTo>
                <a:lnTo>
                  <a:pt x="0" y="4236941"/>
                </a:lnTo>
                <a:lnTo>
                  <a:pt x="0" y="4171555"/>
                </a:lnTo>
                <a:cubicBezTo>
                  <a:pt x="1128117" y="4171555"/>
                  <a:pt x="2042637" y="3257035"/>
                  <a:pt x="2042637" y="2128918"/>
                </a:cubicBezTo>
                <a:cubicBezTo>
                  <a:pt x="2042637" y="1000801"/>
                  <a:pt x="1128117" y="86281"/>
                  <a:pt x="0" y="86281"/>
                </a:cubicBez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4" name="椭圆 13">
            <a:extLst>
              <a:ext uri="{FF2B5EF4-FFF2-40B4-BE49-F238E27FC236}">
                <a16:creationId xmlns:a16="http://schemas.microsoft.com/office/drawing/2014/main" id="{2C24E75D-D524-41A3-9C50-143AD66A8DBC}"/>
              </a:ext>
            </a:extLst>
          </p:cNvPr>
          <p:cNvSpPr/>
          <p:nvPr/>
        </p:nvSpPr>
        <p:spPr>
          <a:xfrm>
            <a:off x="567527" y="2731044"/>
            <a:ext cx="2910938" cy="29109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cs typeface="+mn-ea"/>
                <a:sym typeface="+mn-lt"/>
              </a:rPr>
              <a:t>人物介绍类</a:t>
            </a:r>
          </a:p>
        </p:txBody>
      </p:sp>
      <p:pic>
        <p:nvPicPr>
          <p:cNvPr id="13" name="图片占位符 12">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16667" r="16667"/>
          <a:stretch/>
        </p:blipFill>
        <p:spPr>
          <a:xfrm>
            <a:off x="1020154" y="1769913"/>
            <a:ext cx="3766834" cy="3766834"/>
          </a:xfrm>
          <a:ln w="63500">
            <a:gradFill flip="none" rotWithShape="1">
              <a:gsLst>
                <a:gs pos="57000">
                  <a:srgbClr val="1F83DC"/>
                </a:gs>
                <a:gs pos="100000">
                  <a:srgbClr val="2D93EF"/>
                </a:gs>
                <a:gs pos="0">
                  <a:schemeClr val="accent1">
                    <a:alpha val="0"/>
                  </a:schemeClr>
                </a:gs>
              </a:gsLst>
              <a:path path="circle">
                <a:fillToRect l="100000" t="100000"/>
              </a:path>
              <a:tileRect r="-100000" b="-100000"/>
            </a:gradFill>
          </a:ln>
        </p:spPr>
      </p:pic>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610693"/>
            <a:ext cx="1891599" cy="3911918"/>
          </a:xfrm>
          <a:prstGeom prst="rect">
            <a:avLst/>
          </a:prstGeom>
        </p:spPr>
        <p:txBody>
          <a:bodyPr/>
          <a:lstStyle/>
          <a:p>
            <a:endParaRPr lang="zh-CN" altLang="en-US">
              <a:cs typeface="+mn-ea"/>
              <a:sym typeface="+mn-lt"/>
            </a:endParaRPr>
          </a:p>
        </p:txBody>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371951"/>
            <a:ext cx="1891599" cy="3911918"/>
          </a:xfrm>
          <a:prstGeom prst="rect">
            <a:avLst/>
          </a:prstGeom>
        </p:spPr>
        <p:txBody>
          <a:bodyPr/>
          <a:lstStyle/>
          <a:p>
            <a:endParaRPr lang="zh-CN" altLang="en-US">
              <a:cs typeface="+mn-ea"/>
              <a:sym typeface="+mn-lt"/>
            </a:endParaRPr>
          </a:p>
        </p:txBody>
      </p:sp>
      <p:sp>
        <p:nvSpPr>
          <p:cNvPr id="15" name="文本框 14">
            <a:extLst>
              <a:ext uri="{FF2B5EF4-FFF2-40B4-BE49-F238E27FC236}">
                <a16:creationId xmlns:a16="http://schemas.microsoft.com/office/drawing/2014/main" id="{01B11552-64AF-4A6F-8224-4C23F03CCC91}"/>
              </a:ext>
            </a:extLst>
          </p:cNvPr>
          <p:cNvSpPr txBox="1"/>
          <p:nvPr/>
        </p:nvSpPr>
        <p:spPr>
          <a:xfrm>
            <a:off x="5634249" y="1769913"/>
            <a:ext cx="1107996" cy="646331"/>
          </a:xfrm>
          <a:prstGeom prst="rect">
            <a:avLst/>
          </a:prstGeom>
          <a:noFill/>
        </p:spPr>
        <p:txBody>
          <a:bodyPr wrap="none" rtlCol="0">
            <a:spAutoFit/>
          </a:bodyPr>
          <a:lstStyle/>
          <a:p>
            <a:r>
              <a:rPr lang="zh-CN" altLang="en-US" sz="3600">
                <a:solidFill>
                  <a:schemeClr val="accent1"/>
                </a:solidFill>
                <a:cs typeface="+mn-ea"/>
                <a:sym typeface="+mn-lt"/>
              </a:rPr>
              <a:t>文本</a:t>
            </a:r>
            <a:endParaRPr lang="zh-CN" altLang="en-US" sz="3600" dirty="0">
              <a:solidFill>
                <a:schemeClr val="accent1"/>
              </a:solidFill>
              <a:cs typeface="+mn-ea"/>
              <a:sym typeface="+mn-lt"/>
            </a:endParaRPr>
          </a:p>
        </p:txBody>
      </p:sp>
      <p:sp>
        <p:nvSpPr>
          <p:cNvPr id="17" name="文本框 16">
            <a:extLst>
              <a:ext uri="{FF2B5EF4-FFF2-40B4-BE49-F238E27FC236}">
                <a16:creationId xmlns:a16="http://schemas.microsoft.com/office/drawing/2014/main" id="{EA1BC095-4996-4144-BEC1-2AED54C2B36E}"/>
              </a:ext>
            </a:extLst>
          </p:cNvPr>
          <p:cNvSpPr txBox="1"/>
          <p:nvPr/>
        </p:nvSpPr>
        <p:spPr>
          <a:xfrm>
            <a:off x="5665254" y="3222361"/>
            <a:ext cx="5293359" cy="2120452"/>
          </a:xfrm>
          <a:prstGeom prst="rect">
            <a:avLst/>
          </a:prstGeom>
          <a:noFill/>
        </p:spPr>
        <p:txBody>
          <a:bodyPr wrap="square" rtlCol="0">
            <a:spAutoFit/>
          </a:bodyPr>
          <a:lstStyle/>
          <a:p>
            <a:pPr algn="just">
              <a:lnSpc>
                <a:spcPct val="150000"/>
              </a:lnSpc>
            </a:pPr>
            <a:r>
              <a:rPr lang="zh-CN" altLang="en-US">
                <a:cs typeface="+mn-ea"/>
                <a:sym typeface="+mn-lt"/>
              </a:rPr>
              <a:t>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dirty="0">
              <a:cs typeface="+mn-ea"/>
              <a:sym typeface="+mn-lt"/>
            </a:endParaRP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926578" y="209307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913184" y="2069908"/>
            <a:ext cx="562975" cy="307777"/>
          </a:xfrm>
          <a:prstGeom prst="rect">
            <a:avLst/>
          </a:prstGeom>
          <a:noFill/>
        </p:spPr>
        <p:txBody>
          <a:bodyPr wrap="none" rtlCol="0">
            <a:spAutoFit/>
          </a:bodyPr>
          <a:lstStyle/>
          <a:p>
            <a:r>
              <a:rPr lang="en-US" altLang="zh-CN" sz="1400" dirty="0">
                <a:solidFill>
                  <a:schemeClr val="tx1">
                    <a:lumMod val="75000"/>
                    <a:lumOff val="25000"/>
                  </a:schemeClr>
                </a:solidFill>
                <a:cs typeface="+mn-ea"/>
                <a:sym typeface="+mn-lt"/>
              </a:rPr>
              <a:t>22</a:t>
            </a:r>
            <a:r>
              <a:rPr lang="zh-CN" altLang="en-US" sz="1400" dirty="0">
                <a:solidFill>
                  <a:schemeClr val="tx1">
                    <a:lumMod val="75000"/>
                    <a:lumOff val="25000"/>
                  </a:schemeClr>
                </a:solidFill>
                <a:cs typeface="+mn-ea"/>
                <a:sym typeface="+mn-lt"/>
              </a:rPr>
              <a:t>岁</a:t>
            </a:r>
          </a:p>
        </p:txBody>
      </p:sp>
      <p:sp>
        <p:nvSpPr>
          <p:cNvPr id="28" name="椭圆 27">
            <a:extLst>
              <a:ext uri="{FF2B5EF4-FFF2-40B4-BE49-F238E27FC236}">
                <a16:creationId xmlns:a16="http://schemas.microsoft.com/office/drawing/2014/main" id="{BE3BB6D3-B76C-4086-89D9-48157681248C}"/>
              </a:ext>
            </a:extLst>
          </p:cNvPr>
          <p:cNvSpPr/>
          <p:nvPr/>
        </p:nvSpPr>
        <p:spPr>
          <a:xfrm>
            <a:off x="8811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94AD05F0-B36D-445A-BA87-67278F288635}"/>
              </a:ext>
            </a:extLst>
          </p:cNvPr>
          <p:cNvSpPr/>
          <p:nvPr/>
        </p:nvSpPr>
        <p:spPr>
          <a:xfrm>
            <a:off x="8811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FFF61874-AD66-4429-AB98-3487DA628424}"/>
              </a:ext>
            </a:extLst>
          </p:cNvPr>
          <p:cNvSpPr/>
          <p:nvPr/>
        </p:nvSpPr>
        <p:spPr>
          <a:xfrm>
            <a:off x="8811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7BC1DB7E-1E15-4BCA-8A48-340DA827D197}"/>
              </a:ext>
            </a:extLst>
          </p:cNvPr>
          <p:cNvSpPr/>
          <p:nvPr/>
        </p:nvSpPr>
        <p:spPr>
          <a:xfrm>
            <a:off x="10335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A485D328-7789-41DD-9634-413D7DF119E2}"/>
              </a:ext>
            </a:extLst>
          </p:cNvPr>
          <p:cNvSpPr/>
          <p:nvPr/>
        </p:nvSpPr>
        <p:spPr>
          <a:xfrm>
            <a:off x="10335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D84491B1-DF57-4583-836F-C2F2E75FD4DE}"/>
              </a:ext>
            </a:extLst>
          </p:cNvPr>
          <p:cNvSpPr/>
          <p:nvPr/>
        </p:nvSpPr>
        <p:spPr>
          <a:xfrm>
            <a:off x="10335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FF85A001-9203-472D-ADBD-77D2480DA59E}"/>
              </a:ext>
            </a:extLst>
          </p:cNvPr>
          <p:cNvSpPr/>
          <p:nvPr/>
        </p:nvSpPr>
        <p:spPr>
          <a:xfrm>
            <a:off x="11859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25447F01-74CF-40C7-AF73-825C7CB72F13}"/>
              </a:ext>
            </a:extLst>
          </p:cNvPr>
          <p:cNvSpPr/>
          <p:nvPr/>
        </p:nvSpPr>
        <p:spPr>
          <a:xfrm>
            <a:off x="11859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CE02BA85-0DDD-48C2-B15B-527E2903F3E7}"/>
              </a:ext>
            </a:extLst>
          </p:cNvPr>
          <p:cNvSpPr/>
          <p:nvPr/>
        </p:nvSpPr>
        <p:spPr>
          <a:xfrm>
            <a:off x="11859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a:extLst>
              <a:ext uri="{FF2B5EF4-FFF2-40B4-BE49-F238E27FC236}">
                <a16:creationId xmlns:a16="http://schemas.microsoft.com/office/drawing/2014/main" id="{ED608E5C-01E9-465E-8921-D8567148E717}"/>
              </a:ext>
            </a:extLst>
          </p:cNvPr>
          <p:cNvSpPr/>
          <p:nvPr/>
        </p:nvSpPr>
        <p:spPr>
          <a:xfrm>
            <a:off x="5720192" y="2576994"/>
            <a:ext cx="1826548"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E34CC66A-B79E-47CE-9091-8D3B88F4CAD3}"/>
              </a:ext>
            </a:extLst>
          </p:cNvPr>
          <p:cNvSpPr txBox="1"/>
          <p:nvPr/>
        </p:nvSpPr>
        <p:spPr>
          <a:xfrm>
            <a:off x="5746246" y="2578877"/>
            <a:ext cx="1338828" cy="369332"/>
          </a:xfrm>
          <a:prstGeom prst="rect">
            <a:avLst/>
          </a:prstGeom>
          <a:noFill/>
        </p:spPr>
        <p:txBody>
          <a:bodyPr wrap="none" rtlCol="0">
            <a:spAutoFit/>
          </a:bodyPr>
          <a:lstStyle/>
          <a:p>
            <a:r>
              <a:rPr lang="zh-CN" altLang="en-US">
                <a:solidFill>
                  <a:schemeClr val="bg1"/>
                </a:solidFill>
                <a:cs typeface="+mn-ea"/>
                <a:sym typeface="+mn-lt"/>
              </a:rPr>
              <a:t>请输入文字</a:t>
            </a:r>
            <a:endParaRPr lang="zh-CN" altLang="en-US" dirty="0">
              <a:solidFill>
                <a:schemeClr val="bg1"/>
              </a:solidFill>
              <a:cs typeface="+mn-ea"/>
              <a:sym typeface="+mn-lt"/>
            </a:endParaRPr>
          </a:p>
        </p:txBody>
      </p:sp>
    </p:spTree>
    <p:extLst>
      <p:ext uri="{BB962C8B-B14F-4D97-AF65-F5344CB8AC3E}">
        <p14:creationId xmlns:p14="http://schemas.microsoft.com/office/powerpoint/2010/main" val="236051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48C76FC-6C47-43A9-8B54-113E8D0A25D9}"/>
              </a:ext>
            </a:extLst>
          </p:cNvPr>
          <p:cNvSpPr/>
          <p:nvPr/>
        </p:nvSpPr>
        <p:spPr>
          <a:xfrm>
            <a:off x="5147670" y="2525827"/>
            <a:ext cx="1955153"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矩形: 圆角 1">
            <a:extLst>
              <a:ext uri="{FF2B5EF4-FFF2-40B4-BE49-F238E27FC236}">
                <a16:creationId xmlns:a16="http://schemas.microsoft.com/office/drawing/2014/main" id="{BAE1EB10-317C-46A2-AAE9-8B32FB38D2A1}"/>
              </a:ext>
            </a:extLst>
          </p:cNvPr>
          <p:cNvSpPr/>
          <p:nvPr/>
        </p:nvSpPr>
        <p:spPr>
          <a:xfrm>
            <a:off x="695324" y="3189649"/>
            <a:ext cx="10801351" cy="2698212"/>
          </a:xfrm>
          <a:prstGeom prst="roundRect">
            <a:avLst>
              <a:gd name="adj" fmla="val 4994"/>
            </a:avLst>
          </a:prstGeom>
          <a:gradFill flip="none" rotWithShape="1">
            <a:gsLst>
              <a:gs pos="0">
                <a:schemeClr val="accent1"/>
              </a:gs>
              <a:gs pos="100000">
                <a:srgbClr val="2D93EF"/>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A7A79620-3D9E-4D84-930B-43E2CCF006AC}"/>
              </a:ext>
            </a:extLst>
          </p:cNvPr>
          <p:cNvSpPr/>
          <p:nvPr/>
        </p:nvSpPr>
        <p:spPr>
          <a:xfrm>
            <a:off x="695325" y="3302906"/>
            <a:ext cx="10801350" cy="2480015"/>
          </a:xfrm>
          <a:prstGeom prst="roundRect">
            <a:avLst>
              <a:gd name="adj" fmla="val 5196"/>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cs typeface="+mn-ea"/>
                <a:sym typeface="+mn-lt"/>
              </a:rPr>
              <a:t>人物介绍类</a:t>
            </a:r>
          </a:p>
        </p:txBody>
      </p:sp>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473041"/>
            <a:ext cx="1891599" cy="3911918"/>
          </a:xfrm>
          <a:prstGeom prst="rect">
            <a:avLst/>
          </a:prstGeom>
        </p:spPr>
        <p:txBody>
          <a:bodyPr/>
          <a:lstStyle/>
          <a:p>
            <a:endParaRPr lang="zh-CN" altLang="en-US">
              <a:cs typeface="+mn-ea"/>
              <a:sym typeface="+mn-lt"/>
            </a:endParaRPr>
          </a:p>
        </p:txBody>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234299"/>
            <a:ext cx="1891599" cy="3911918"/>
          </a:xfrm>
          <a:prstGeom prst="rect">
            <a:avLst/>
          </a:prstGeom>
        </p:spPr>
        <p:txBody>
          <a:bodyPr/>
          <a:lstStyle/>
          <a:p>
            <a:endParaRPr lang="zh-CN" altLang="en-US">
              <a:cs typeface="+mn-ea"/>
              <a:sym typeface="+mn-lt"/>
            </a:endParaRPr>
          </a:p>
        </p:txBody>
      </p:sp>
      <p:sp>
        <p:nvSpPr>
          <p:cNvPr id="15" name="文本框 14">
            <a:extLst>
              <a:ext uri="{FF2B5EF4-FFF2-40B4-BE49-F238E27FC236}">
                <a16:creationId xmlns:a16="http://schemas.microsoft.com/office/drawing/2014/main" id="{01B11552-64AF-4A6F-8224-4C23F03CCC91}"/>
              </a:ext>
            </a:extLst>
          </p:cNvPr>
          <p:cNvSpPr txBox="1"/>
          <p:nvPr/>
        </p:nvSpPr>
        <p:spPr>
          <a:xfrm>
            <a:off x="5067505" y="1716863"/>
            <a:ext cx="1107996" cy="646331"/>
          </a:xfrm>
          <a:prstGeom prst="rect">
            <a:avLst/>
          </a:prstGeom>
          <a:noFill/>
        </p:spPr>
        <p:txBody>
          <a:bodyPr wrap="none" rtlCol="0">
            <a:spAutoFit/>
          </a:bodyPr>
          <a:lstStyle/>
          <a:p>
            <a:r>
              <a:rPr lang="zh-CN" altLang="en-US" sz="3600">
                <a:solidFill>
                  <a:schemeClr val="accent1"/>
                </a:solidFill>
                <a:cs typeface="+mn-ea"/>
                <a:sym typeface="+mn-lt"/>
              </a:rPr>
              <a:t>文本</a:t>
            </a:r>
            <a:endParaRPr lang="zh-CN" altLang="en-US" sz="3600" dirty="0">
              <a:solidFill>
                <a:schemeClr val="accent1"/>
              </a:solidFill>
              <a:cs typeface="+mn-ea"/>
              <a:sym typeface="+mn-lt"/>
            </a:endParaRPr>
          </a:p>
        </p:txBody>
      </p:sp>
      <p:sp>
        <p:nvSpPr>
          <p:cNvPr id="16" name="文本框 15">
            <a:extLst>
              <a:ext uri="{FF2B5EF4-FFF2-40B4-BE49-F238E27FC236}">
                <a16:creationId xmlns:a16="http://schemas.microsoft.com/office/drawing/2014/main" id="{E34CC66A-B79E-47CE-9091-8D3B88F4CAD3}"/>
              </a:ext>
            </a:extLst>
          </p:cNvPr>
          <p:cNvSpPr txBox="1"/>
          <p:nvPr/>
        </p:nvSpPr>
        <p:spPr>
          <a:xfrm>
            <a:off x="5213671" y="2525827"/>
            <a:ext cx="1338828" cy="369332"/>
          </a:xfrm>
          <a:prstGeom prst="rect">
            <a:avLst/>
          </a:prstGeom>
          <a:noFill/>
        </p:spPr>
        <p:txBody>
          <a:bodyPr wrap="none" rtlCol="0">
            <a:spAutoFit/>
          </a:bodyPr>
          <a:lstStyle/>
          <a:p>
            <a:r>
              <a:rPr lang="zh-CN" altLang="en-US">
                <a:solidFill>
                  <a:schemeClr val="bg1"/>
                </a:solidFill>
                <a:cs typeface="+mn-ea"/>
                <a:sym typeface="+mn-lt"/>
              </a:rPr>
              <a:t>请输入文字</a:t>
            </a:r>
            <a:endParaRPr lang="zh-CN" altLang="en-US" dirty="0">
              <a:solidFill>
                <a:schemeClr val="bg1"/>
              </a:solidFill>
              <a:cs typeface="+mn-ea"/>
              <a:sym typeface="+mn-lt"/>
            </a:endParaRPr>
          </a:p>
        </p:txBody>
      </p:sp>
      <p:sp>
        <p:nvSpPr>
          <p:cNvPr id="17" name="文本框 16">
            <a:extLst>
              <a:ext uri="{FF2B5EF4-FFF2-40B4-BE49-F238E27FC236}">
                <a16:creationId xmlns:a16="http://schemas.microsoft.com/office/drawing/2014/main" id="{EA1BC095-4996-4144-BEC1-2AED54C2B36E}"/>
              </a:ext>
            </a:extLst>
          </p:cNvPr>
          <p:cNvSpPr txBox="1"/>
          <p:nvPr/>
        </p:nvSpPr>
        <p:spPr>
          <a:xfrm>
            <a:off x="5098510" y="3561895"/>
            <a:ext cx="6148610" cy="1704954"/>
          </a:xfrm>
          <a:prstGeom prst="rect">
            <a:avLst/>
          </a:prstGeom>
          <a:noFill/>
        </p:spPr>
        <p:txBody>
          <a:bodyPr wrap="square" rtlCol="0">
            <a:spAutoFit/>
          </a:bodyPr>
          <a:lstStyle/>
          <a:p>
            <a:pPr algn="just">
              <a:lnSpc>
                <a:spcPct val="150000"/>
              </a:lnSpc>
            </a:pPr>
            <a:r>
              <a:rPr lang="zh-CN" altLang="en-US">
                <a:cs typeface="+mn-ea"/>
                <a:sym typeface="+mn-lt"/>
              </a:rPr>
              <a:t>请输入你的内容。请输入你的内容。请输入你的内容。请输入你的内容。请输入你的内容。请输入你的内容。请输入你的内容。请输入你的内容。请输入你的内容。请输入你的内容。请输入你的内容。请输入你的内容。</a:t>
            </a:r>
            <a:endParaRPr lang="zh-CN" altLang="en-US" dirty="0">
              <a:cs typeface="+mn-ea"/>
              <a:sym typeface="+mn-lt"/>
            </a:endParaRP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216141" y="204002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202747" y="2016858"/>
            <a:ext cx="562975" cy="307777"/>
          </a:xfrm>
          <a:prstGeom prst="rect">
            <a:avLst/>
          </a:prstGeom>
          <a:noFill/>
        </p:spPr>
        <p:txBody>
          <a:bodyPr wrap="none" rtlCol="0">
            <a:spAutoFit/>
          </a:bodyPr>
          <a:lstStyle/>
          <a:p>
            <a:r>
              <a:rPr lang="en-US" altLang="zh-CN" sz="1400" dirty="0">
                <a:solidFill>
                  <a:schemeClr val="tx1">
                    <a:lumMod val="75000"/>
                    <a:lumOff val="25000"/>
                  </a:schemeClr>
                </a:solidFill>
                <a:cs typeface="+mn-ea"/>
                <a:sym typeface="+mn-lt"/>
              </a:rPr>
              <a:t>22</a:t>
            </a:r>
            <a:r>
              <a:rPr lang="zh-CN" altLang="en-US" sz="1400" dirty="0">
                <a:solidFill>
                  <a:schemeClr val="tx1">
                    <a:lumMod val="75000"/>
                    <a:lumOff val="25000"/>
                  </a:schemeClr>
                </a:solidFill>
                <a:cs typeface="+mn-ea"/>
                <a:sym typeface="+mn-lt"/>
              </a:rPr>
              <a:t>岁</a:t>
            </a:r>
          </a:p>
        </p:txBody>
      </p:sp>
      <p:pic>
        <p:nvPicPr>
          <p:cNvPr id="13" name="图片占位符 12">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29572" r="3762"/>
          <a:stretch/>
        </p:blipFill>
        <p:spPr>
          <a:xfrm>
            <a:off x="968044" y="1338208"/>
            <a:ext cx="3947683" cy="3947683"/>
          </a:xfrm>
          <a:prstGeom prst="rect">
            <a:avLst/>
          </a:prstGeom>
          <a:ln w="63500">
            <a:noFill/>
          </a:ln>
          <a:effectLst/>
        </p:spPr>
      </p:pic>
    </p:spTree>
    <p:extLst>
      <p:ext uri="{BB962C8B-B14F-4D97-AF65-F5344CB8AC3E}">
        <p14:creationId xmlns:p14="http://schemas.microsoft.com/office/powerpoint/2010/main" val="12336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矩形 189">
            <a:extLst>
              <a:ext uri="{FF2B5EF4-FFF2-40B4-BE49-F238E27FC236}">
                <a16:creationId xmlns:a16="http://schemas.microsoft.com/office/drawing/2014/main" id="{27D32CAC-9E2D-431D-A8EA-2DC336937C33}"/>
              </a:ext>
            </a:extLst>
          </p:cNvPr>
          <p:cNvSpPr/>
          <p:nvPr/>
        </p:nvSpPr>
        <p:spPr>
          <a:xfrm>
            <a:off x="5539295" y="5329034"/>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1" name="矩形 190">
            <a:extLst>
              <a:ext uri="{FF2B5EF4-FFF2-40B4-BE49-F238E27FC236}">
                <a16:creationId xmlns:a16="http://schemas.microsoft.com/office/drawing/2014/main" id="{2BA6F054-13BF-42DB-A479-E7E24D3F3789}"/>
              </a:ext>
            </a:extLst>
          </p:cNvPr>
          <p:cNvSpPr/>
          <p:nvPr/>
        </p:nvSpPr>
        <p:spPr>
          <a:xfrm>
            <a:off x="675003" y="5403787"/>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占位符 25">
            <a:extLst>
              <a:ext uri="{FF2B5EF4-FFF2-40B4-BE49-F238E27FC236}">
                <a16:creationId xmlns:a16="http://schemas.microsoft.com/office/drawing/2014/main" id="{E079F661-2D52-4F4D-85BD-DEBF3AA12B70}"/>
              </a:ext>
            </a:extLst>
          </p:cNvPr>
          <p:cNvSpPr>
            <a:spLocks noGrp="1"/>
          </p:cNvSpPr>
          <p:nvPr>
            <p:ph type="body" sz="quarter" idx="10"/>
          </p:nvPr>
        </p:nvSpPr>
        <p:spPr/>
        <p:txBody>
          <a:bodyPr/>
          <a:lstStyle/>
          <a:p>
            <a:r>
              <a:rPr lang="zh-CN" altLang="en-US" dirty="0">
                <a:cs typeface="+mn-ea"/>
                <a:sym typeface="+mn-lt"/>
              </a:rPr>
              <a:t>时间轴</a:t>
            </a:r>
          </a:p>
        </p:txBody>
      </p:sp>
      <p:sp>
        <p:nvSpPr>
          <p:cNvPr id="149" name="矩形 148">
            <a:extLst>
              <a:ext uri="{FF2B5EF4-FFF2-40B4-BE49-F238E27FC236}">
                <a16:creationId xmlns:a16="http://schemas.microsoft.com/office/drawing/2014/main" id="{BF61AA03-5F8B-4E18-A9BA-596F092FA7E7}"/>
              </a:ext>
            </a:extLst>
          </p:cNvPr>
          <p:cNvSpPr/>
          <p:nvPr/>
        </p:nvSpPr>
        <p:spPr>
          <a:xfrm>
            <a:off x="8117031" y="1932303"/>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矩形 149">
            <a:extLst>
              <a:ext uri="{FF2B5EF4-FFF2-40B4-BE49-F238E27FC236}">
                <a16:creationId xmlns:a16="http://schemas.microsoft.com/office/drawing/2014/main" id="{64EAF762-4529-40E2-A8C5-315A0841B402}"/>
              </a:ext>
            </a:extLst>
          </p:cNvPr>
          <p:cNvSpPr/>
          <p:nvPr/>
        </p:nvSpPr>
        <p:spPr>
          <a:xfrm>
            <a:off x="3059430" y="1920385"/>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a:extLst>
              <a:ext uri="{FF2B5EF4-FFF2-40B4-BE49-F238E27FC236}">
                <a16:creationId xmlns:a16="http://schemas.microsoft.com/office/drawing/2014/main" id="{129CC398-D8F5-4B43-A84C-46BDCA762189}"/>
              </a:ext>
            </a:extLst>
          </p:cNvPr>
          <p:cNvSpPr/>
          <p:nvPr/>
        </p:nvSpPr>
        <p:spPr>
          <a:xfrm rot="10800000" flipV="1">
            <a:off x="202988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57" name="矩形 156">
            <a:extLst>
              <a:ext uri="{FF2B5EF4-FFF2-40B4-BE49-F238E27FC236}">
                <a16:creationId xmlns:a16="http://schemas.microsoft.com/office/drawing/2014/main" id="{0C5EBA7B-C544-45A1-9724-C39629892E46}"/>
              </a:ext>
            </a:extLst>
          </p:cNvPr>
          <p:cNvSpPr/>
          <p:nvPr/>
        </p:nvSpPr>
        <p:spPr>
          <a:xfrm>
            <a:off x="2051264"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3</a:t>
            </a:r>
            <a:endParaRPr lang="en-US" altLang="zh-CN" dirty="0">
              <a:solidFill>
                <a:schemeClr val="accent1"/>
              </a:solidFill>
              <a:cs typeface="+mn-ea"/>
              <a:sym typeface="+mn-lt"/>
            </a:endParaRPr>
          </a:p>
        </p:txBody>
      </p:sp>
      <p:sp>
        <p:nvSpPr>
          <p:cNvPr id="158" name="椭圆 157">
            <a:extLst>
              <a:ext uri="{FF2B5EF4-FFF2-40B4-BE49-F238E27FC236}">
                <a16:creationId xmlns:a16="http://schemas.microsoft.com/office/drawing/2014/main" id="{BD9C94C9-3F29-4CE7-9C2B-2F544513AE27}"/>
              </a:ext>
            </a:extLst>
          </p:cNvPr>
          <p:cNvSpPr/>
          <p:nvPr/>
        </p:nvSpPr>
        <p:spPr>
          <a:xfrm rot="10800000" flipV="1">
            <a:off x="425243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59" name="矩形 158">
            <a:extLst>
              <a:ext uri="{FF2B5EF4-FFF2-40B4-BE49-F238E27FC236}">
                <a16:creationId xmlns:a16="http://schemas.microsoft.com/office/drawing/2014/main" id="{A2416949-ACA5-47B6-AA8A-7A229C42C31D}"/>
              </a:ext>
            </a:extLst>
          </p:cNvPr>
          <p:cNvSpPr/>
          <p:nvPr/>
        </p:nvSpPr>
        <p:spPr>
          <a:xfrm>
            <a:off x="4273816"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4</a:t>
            </a:r>
            <a:endParaRPr lang="en-US" altLang="zh-CN" dirty="0">
              <a:solidFill>
                <a:schemeClr val="accent1"/>
              </a:solidFill>
              <a:cs typeface="+mn-ea"/>
              <a:sym typeface="+mn-lt"/>
            </a:endParaRPr>
          </a:p>
        </p:txBody>
      </p:sp>
      <p:sp>
        <p:nvSpPr>
          <p:cNvPr id="160" name="椭圆 159">
            <a:extLst>
              <a:ext uri="{FF2B5EF4-FFF2-40B4-BE49-F238E27FC236}">
                <a16:creationId xmlns:a16="http://schemas.microsoft.com/office/drawing/2014/main" id="{4C4FD2D1-161B-4C7E-9567-84EF4E3938C6}"/>
              </a:ext>
            </a:extLst>
          </p:cNvPr>
          <p:cNvSpPr/>
          <p:nvPr/>
        </p:nvSpPr>
        <p:spPr>
          <a:xfrm rot="10800000" flipV="1">
            <a:off x="694229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61" name="矩形 160">
            <a:extLst>
              <a:ext uri="{FF2B5EF4-FFF2-40B4-BE49-F238E27FC236}">
                <a16:creationId xmlns:a16="http://schemas.microsoft.com/office/drawing/2014/main" id="{BA2DCBE7-1DA6-4323-B536-3CE66DB175D6}"/>
              </a:ext>
            </a:extLst>
          </p:cNvPr>
          <p:cNvSpPr/>
          <p:nvPr/>
        </p:nvSpPr>
        <p:spPr>
          <a:xfrm>
            <a:off x="6963676"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5</a:t>
            </a:r>
            <a:endParaRPr lang="en-US" altLang="zh-CN" dirty="0">
              <a:solidFill>
                <a:schemeClr val="accent1"/>
              </a:solidFill>
              <a:cs typeface="+mn-ea"/>
              <a:sym typeface="+mn-lt"/>
            </a:endParaRPr>
          </a:p>
        </p:txBody>
      </p:sp>
      <p:sp>
        <p:nvSpPr>
          <p:cNvPr id="162" name="椭圆 161">
            <a:extLst>
              <a:ext uri="{FF2B5EF4-FFF2-40B4-BE49-F238E27FC236}">
                <a16:creationId xmlns:a16="http://schemas.microsoft.com/office/drawing/2014/main" id="{E7E64F70-ECDD-4863-88F9-68221611C827}"/>
              </a:ext>
            </a:extLst>
          </p:cNvPr>
          <p:cNvSpPr/>
          <p:nvPr/>
        </p:nvSpPr>
        <p:spPr>
          <a:xfrm rot="10800000" flipV="1">
            <a:off x="963520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cs typeface="+mn-ea"/>
              <a:sym typeface="+mn-lt"/>
            </a:endParaRPr>
          </a:p>
        </p:txBody>
      </p:sp>
      <p:sp>
        <p:nvSpPr>
          <p:cNvPr id="163" name="矩形 162">
            <a:extLst>
              <a:ext uri="{FF2B5EF4-FFF2-40B4-BE49-F238E27FC236}">
                <a16:creationId xmlns:a16="http://schemas.microsoft.com/office/drawing/2014/main" id="{22B09A1F-6E71-4796-B8CF-BDEEED50F1DE}"/>
              </a:ext>
            </a:extLst>
          </p:cNvPr>
          <p:cNvSpPr/>
          <p:nvPr/>
        </p:nvSpPr>
        <p:spPr>
          <a:xfrm>
            <a:off x="9656584" y="3228945"/>
            <a:ext cx="562975" cy="400110"/>
          </a:xfrm>
          <a:prstGeom prst="rect">
            <a:avLst/>
          </a:prstGeom>
        </p:spPr>
        <p:txBody>
          <a:bodyPr wrap="none">
            <a:spAutoFit/>
          </a:bodyPr>
          <a:lstStyle/>
          <a:p>
            <a:r>
              <a:rPr lang="en-US" altLang="zh-CN" sz="1100" dirty="0">
                <a:solidFill>
                  <a:schemeClr val="tx1">
                    <a:lumMod val="75000"/>
                    <a:lumOff val="25000"/>
                  </a:schemeClr>
                </a:solidFill>
                <a:cs typeface="+mn-ea"/>
                <a:sym typeface="+mn-lt"/>
              </a:rPr>
              <a:t>201</a:t>
            </a:r>
            <a:r>
              <a:rPr lang="en-US" altLang="zh-CN" sz="2000" dirty="0">
                <a:solidFill>
                  <a:schemeClr val="accent1"/>
                </a:solidFill>
                <a:cs typeface="+mn-ea"/>
                <a:sym typeface="+mn-lt"/>
              </a:rPr>
              <a:t>6</a:t>
            </a:r>
            <a:endParaRPr lang="en-US" altLang="zh-CN" dirty="0">
              <a:solidFill>
                <a:schemeClr val="accent1"/>
              </a:solidFill>
              <a:cs typeface="+mn-ea"/>
              <a:sym typeface="+mn-lt"/>
            </a:endParaRPr>
          </a:p>
        </p:txBody>
      </p:sp>
      <p:sp>
        <p:nvSpPr>
          <p:cNvPr id="164" name="等腰三角形 163">
            <a:extLst>
              <a:ext uri="{FF2B5EF4-FFF2-40B4-BE49-F238E27FC236}">
                <a16:creationId xmlns:a16="http://schemas.microsoft.com/office/drawing/2014/main" id="{067D1477-0BA8-4363-A053-2C113121B1A6}"/>
              </a:ext>
            </a:extLst>
          </p:cNvPr>
          <p:cNvSpPr/>
          <p:nvPr/>
        </p:nvSpPr>
        <p:spPr>
          <a:xfrm rot="10800000">
            <a:off x="2242099"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等腰三角形 164">
            <a:extLst>
              <a:ext uri="{FF2B5EF4-FFF2-40B4-BE49-F238E27FC236}">
                <a16:creationId xmlns:a16="http://schemas.microsoft.com/office/drawing/2014/main" id="{F5034404-FF62-426F-85CF-64C124DE0EB7}"/>
              </a:ext>
            </a:extLst>
          </p:cNvPr>
          <p:cNvSpPr/>
          <p:nvPr/>
        </p:nvSpPr>
        <p:spPr>
          <a:xfrm rot="10800000">
            <a:off x="7154511"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等腰三角形 165">
            <a:extLst>
              <a:ext uri="{FF2B5EF4-FFF2-40B4-BE49-F238E27FC236}">
                <a16:creationId xmlns:a16="http://schemas.microsoft.com/office/drawing/2014/main" id="{DC91C8C0-E003-4D60-93FC-A6674FACEDF8}"/>
              </a:ext>
            </a:extLst>
          </p:cNvPr>
          <p:cNvSpPr/>
          <p:nvPr/>
        </p:nvSpPr>
        <p:spPr>
          <a:xfrm>
            <a:off x="4464651"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等腰三角形 166">
            <a:extLst>
              <a:ext uri="{FF2B5EF4-FFF2-40B4-BE49-F238E27FC236}">
                <a16:creationId xmlns:a16="http://schemas.microsoft.com/office/drawing/2014/main" id="{8ED2FC64-32FB-4A59-AB15-DC9B16A907C1}"/>
              </a:ext>
            </a:extLst>
          </p:cNvPr>
          <p:cNvSpPr/>
          <p:nvPr/>
        </p:nvSpPr>
        <p:spPr>
          <a:xfrm>
            <a:off x="9847419"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矩形: 圆角 167">
            <a:extLst>
              <a:ext uri="{FF2B5EF4-FFF2-40B4-BE49-F238E27FC236}">
                <a16:creationId xmlns:a16="http://schemas.microsoft.com/office/drawing/2014/main" id="{F3576297-504A-4EBC-87B6-B60A061DF75C}"/>
              </a:ext>
            </a:extLst>
          </p:cNvPr>
          <p:cNvSpPr/>
          <p:nvPr/>
        </p:nvSpPr>
        <p:spPr>
          <a:xfrm>
            <a:off x="695325" y="4352824"/>
            <a:ext cx="3383597" cy="1800686"/>
          </a:xfrm>
          <a:prstGeom prst="roundRect">
            <a:avLst>
              <a:gd name="adj" fmla="val 8415"/>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矩形: 圆角 168">
            <a:extLst>
              <a:ext uri="{FF2B5EF4-FFF2-40B4-BE49-F238E27FC236}">
                <a16:creationId xmlns:a16="http://schemas.microsoft.com/office/drawing/2014/main" id="{0EC07638-744B-4763-8734-C3EA03DF0E12}"/>
              </a:ext>
            </a:extLst>
          </p:cNvPr>
          <p:cNvSpPr/>
          <p:nvPr/>
        </p:nvSpPr>
        <p:spPr>
          <a:xfrm>
            <a:off x="2845793"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矩形: 圆角 169">
            <a:extLst>
              <a:ext uri="{FF2B5EF4-FFF2-40B4-BE49-F238E27FC236}">
                <a16:creationId xmlns:a16="http://schemas.microsoft.com/office/drawing/2014/main" id="{0A6A2178-C053-4046-A86A-5CA1B5DA3DCD}"/>
              </a:ext>
            </a:extLst>
          </p:cNvPr>
          <p:cNvSpPr/>
          <p:nvPr/>
        </p:nvSpPr>
        <p:spPr>
          <a:xfrm>
            <a:off x="5546463" y="4352824"/>
            <a:ext cx="3383597" cy="1800686"/>
          </a:xfrm>
          <a:prstGeom prst="roundRect">
            <a:avLst>
              <a:gd name="adj" fmla="val 5876"/>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矩形: 圆角 170">
            <a:extLst>
              <a:ext uri="{FF2B5EF4-FFF2-40B4-BE49-F238E27FC236}">
                <a16:creationId xmlns:a16="http://schemas.microsoft.com/office/drawing/2014/main" id="{E6D5A637-2EF8-4F1B-8B56-30153D7FA0DF}"/>
              </a:ext>
            </a:extLst>
          </p:cNvPr>
          <p:cNvSpPr/>
          <p:nvPr/>
        </p:nvSpPr>
        <p:spPr>
          <a:xfrm>
            <a:off x="8113078"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72" name="直接连接符 171">
            <a:extLst>
              <a:ext uri="{FF2B5EF4-FFF2-40B4-BE49-F238E27FC236}">
                <a16:creationId xmlns:a16="http://schemas.microsoft.com/office/drawing/2014/main" id="{A758B116-8BA8-4659-A78B-716327CD8240}"/>
              </a:ext>
            </a:extLst>
          </p:cNvPr>
          <p:cNvCxnSpPr/>
          <p:nvPr/>
        </p:nvCxnSpPr>
        <p:spPr>
          <a:xfrm>
            <a:off x="4158497" y="914705"/>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F3EE946-6656-441F-8B56-1B8F0C5C878C}"/>
              </a:ext>
            </a:extLst>
          </p:cNvPr>
          <p:cNvCxnSpPr/>
          <p:nvPr/>
        </p:nvCxnSpPr>
        <p:spPr>
          <a:xfrm>
            <a:off x="1949702"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79906A4D-D697-4F5F-9672-06FBC3490EEF}"/>
              </a:ext>
            </a:extLst>
          </p:cNvPr>
          <p:cNvCxnSpPr/>
          <p:nvPr/>
        </p:nvCxnSpPr>
        <p:spPr>
          <a:xfrm>
            <a:off x="6859167"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DF19A9B-A609-4CD4-B25E-733A6140E4B5}"/>
              </a:ext>
            </a:extLst>
          </p:cNvPr>
          <p:cNvCxnSpPr/>
          <p:nvPr/>
        </p:nvCxnSpPr>
        <p:spPr>
          <a:xfrm>
            <a:off x="9513951" y="919669"/>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DFAB775E-439B-4DC4-AD6D-BC1EBE1A28D2}"/>
              </a:ext>
            </a:extLst>
          </p:cNvPr>
          <p:cNvCxnSpPr/>
          <p:nvPr/>
        </p:nvCxnSpPr>
        <p:spPr>
          <a:xfrm>
            <a:off x="597005"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1ADF08C-0972-422C-8C59-7626CA6CEEFC}"/>
              </a:ext>
            </a:extLst>
          </p:cNvPr>
          <p:cNvCxnSpPr/>
          <p:nvPr/>
        </p:nvCxnSpPr>
        <p:spPr>
          <a:xfrm>
            <a:off x="10953510" y="3429000"/>
            <a:ext cx="903528" cy="0"/>
          </a:xfrm>
          <a:prstGeom prst="line">
            <a:avLst/>
          </a:prstGeom>
          <a:ln w="38100">
            <a:gradFill flip="none" rotWithShape="1">
              <a:gsLst>
                <a:gs pos="100000">
                  <a:schemeClr val="accent1">
                    <a:lumMod val="5000"/>
                    <a:lumOff val="95000"/>
                    <a:alpha val="40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BC7CAD8B-D93A-4AEE-B0C6-A674C7A1B49D}"/>
              </a:ext>
            </a:extLst>
          </p:cNvPr>
          <p:cNvCxnSpPr/>
          <p:nvPr/>
        </p:nvCxnSpPr>
        <p:spPr>
          <a:xfrm>
            <a:off x="2845793"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9BC886A-8FFD-4E00-B949-C93154FB4A53}"/>
              </a:ext>
            </a:extLst>
          </p:cNvPr>
          <p:cNvCxnSpPr/>
          <p:nvPr/>
        </p:nvCxnSpPr>
        <p:spPr>
          <a:xfrm>
            <a:off x="5446590"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6E880F-9FCA-45DE-BF06-DA180118F8A1}"/>
              </a:ext>
            </a:extLst>
          </p:cNvPr>
          <p:cNvCxnSpPr/>
          <p:nvPr/>
        </p:nvCxnSpPr>
        <p:spPr>
          <a:xfrm>
            <a:off x="8142161"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DE3D81EA-97F8-4123-84DB-9DE6DEAD8565}"/>
              </a:ext>
            </a:extLst>
          </p:cNvPr>
          <p:cNvCxnSpPr>
            <a:cxnSpLocks/>
          </p:cNvCxnSpPr>
          <p:nvPr/>
        </p:nvCxnSpPr>
        <p:spPr>
          <a:xfrm>
            <a:off x="439136" y="1658073"/>
            <a:ext cx="336369"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C3DEFA3C-E188-4642-856E-EAA65C17E810}"/>
              </a:ext>
            </a:extLst>
          </p:cNvPr>
          <p:cNvSpPr/>
          <p:nvPr/>
        </p:nvSpPr>
        <p:spPr>
          <a:xfrm>
            <a:off x="723902"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7" name="矩形 186">
            <a:extLst>
              <a:ext uri="{FF2B5EF4-FFF2-40B4-BE49-F238E27FC236}">
                <a16:creationId xmlns:a16="http://schemas.microsoft.com/office/drawing/2014/main" id="{56A680F4-B08C-405D-9B63-F17335DAE268}"/>
              </a:ext>
            </a:extLst>
          </p:cNvPr>
          <p:cNvSpPr/>
          <p:nvPr/>
        </p:nvSpPr>
        <p:spPr>
          <a:xfrm>
            <a:off x="5595360"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8" name="矩形 187">
            <a:extLst>
              <a:ext uri="{FF2B5EF4-FFF2-40B4-BE49-F238E27FC236}">
                <a16:creationId xmlns:a16="http://schemas.microsoft.com/office/drawing/2014/main" id="{1C2955D6-354C-4A85-B207-1D52F1B5814A}"/>
              </a:ext>
            </a:extLst>
          </p:cNvPr>
          <p:cNvSpPr/>
          <p:nvPr/>
        </p:nvSpPr>
        <p:spPr>
          <a:xfrm>
            <a:off x="8185629" y="1122659"/>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p:txBody>
      </p:sp>
      <p:sp>
        <p:nvSpPr>
          <p:cNvPr id="189" name="矩形 188">
            <a:extLst>
              <a:ext uri="{FF2B5EF4-FFF2-40B4-BE49-F238E27FC236}">
                <a16:creationId xmlns:a16="http://schemas.microsoft.com/office/drawing/2014/main" id="{AC178F47-2536-4033-9A6B-BF7025365308}"/>
              </a:ext>
            </a:extLst>
          </p:cNvPr>
          <p:cNvSpPr/>
          <p:nvPr/>
        </p:nvSpPr>
        <p:spPr>
          <a:xfrm>
            <a:off x="2894690" y="1122659"/>
            <a:ext cx="3285801" cy="1704954"/>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cs typeface="+mn-ea"/>
                <a:sym typeface="+mn-lt"/>
              </a:rPr>
              <a:t>标题数字等都可以通过点击和重新输入进行更改。建议正文字号为</a:t>
            </a:r>
            <a:r>
              <a:rPr lang="en-US" altLang="zh-CN" dirty="0">
                <a:solidFill>
                  <a:schemeClr val="tx1">
                    <a:lumMod val="75000"/>
                    <a:lumOff val="25000"/>
                  </a:schemeClr>
                </a:solidFill>
                <a:cs typeface="+mn-ea"/>
                <a:sym typeface="+mn-lt"/>
              </a:rPr>
              <a:t>18</a:t>
            </a:r>
            <a:r>
              <a:rPr lang="zh-CN" altLang="en-US" dirty="0">
                <a:solidFill>
                  <a:schemeClr val="tx1">
                    <a:lumMod val="75000"/>
                    <a:lumOff val="25000"/>
                  </a:schemeClr>
                </a:solidFill>
                <a:cs typeface="+mn-ea"/>
                <a:sym typeface="+mn-lt"/>
              </a:rPr>
              <a:t>号。</a:t>
            </a:r>
          </a:p>
          <a:p>
            <a:pPr algn="just">
              <a:lnSpc>
                <a:spcPct val="150000"/>
              </a:lnSpc>
            </a:pPr>
            <a:endParaRPr lang="zh-CN" altLang="en-US" dirty="0">
              <a:solidFill>
                <a:schemeClr val="tx1">
                  <a:lumMod val="75000"/>
                  <a:lumOff val="25000"/>
                </a:schemeClr>
              </a:solidFill>
              <a:cs typeface="+mn-ea"/>
              <a:sym typeface="+mn-lt"/>
            </a:endParaRPr>
          </a:p>
        </p:txBody>
      </p:sp>
      <p:cxnSp>
        <p:nvCxnSpPr>
          <p:cNvPr id="37" name="直接连接符 36">
            <a:extLst>
              <a:ext uri="{FF2B5EF4-FFF2-40B4-BE49-F238E27FC236}">
                <a16:creationId xmlns:a16="http://schemas.microsoft.com/office/drawing/2014/main" id="{09436FB5-D0B2-49BA-BE13-A6D5B07C9CCA}"/>
              </a:ext>
            </a:extLst>
          </p:cNvPr>
          <p:cNvCxnSpPr/>
          <p:nvPr/>
        </p:nvCxnSpPr>
        <p:spPr>
          <a:xfrm>
            <a:off x="10567902"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17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AD072DC-8D60-47C8-B298-F5D3EA822ABB}"/>
              </a:ext>
            </a:extLst>
          </p:cNvPr>
          <p:cNvSpPr>
            <a:spLocks noGrp="1"/>
          </p:cNvSpPr>
          <p:nvPr>
            <p:ph type="body" sz="quarter" idx="10"/>
          </p:nvPr>
        </p:nvSpPr>
        <p:spPr/>
        <p:txBody>
          <a:bodyPr/>
          <a:lstStyle/>
          <a:p>
            <a:r>
              <a:rPr lang="zh-CN" altLang="en-US" dirty="0">
                <a:cs typeface="+mn-ea"/>
                <a:sym typeface="+mn-lt"/>
              </a:rPr>
              <a:t>时间轴</a:t>
            </a:r>
          </a:p>
        </p:txBody>
      </p:sp>
      <p:grpSp>
        <p:nvGrpSpPr>
          <p:cNvPr id="5" name="组合 4">
            <a:extLst>
              <a:ext uri="{FF2B5EF4-FFF2-40B4-BE49-F238E27FC236}">
                <a16:creationId xmlns:a16="http://schemas.microsoft.com/office/drawing/2014/main" id="{9893AF5D-5648-4430-9DE0-CD1360745020}"/>
              </a:ext>
            </a:extLst>
          </p:cNvPr>
          <p:cNvGrpSpPr/>
          <p:nvPr/>
        </p:nvGrpSpPr>
        <p:grpSpPr>
          <a:xfrm>
            <a:off x="874713" y="3178279"/>
            <a:ext cx="10442575" cy="605572"/>
            <a:chOff x="874713" y="3126214"/>
            <a:chExt cx="10442575" cy="605572"/>
          </a:xfrm>
        </p:grpSpPr>
        <p:cxnSp>
          <p:nvCxnSpPr>
            <p:cNvPr id="6" name="直接连接符 5">
              <a:extLst>
                <a:ext uri="{FF2B5EF4-FFF2-40B4-BE49-F238E27FC236}">
                  <a16:creationId xmlns:a16="http://schemas.microsoft.com/office/drawing/2014/main" id="{DC1AD398-E17C-408D-9EA1-79381B7E1DC3}"/>
                </a:ext>
              </a:extLst>
            </p:cNvPr>
            <p:cNvCxnSpPr>
              <a:cxnSpLocks/>
            </p:cNvCxnSpPr>
            <p:nvPr/>
          </p:nvCxnSpPr>
          <p:spPr>
            <a:xfrm>
              <a:off x="87471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80EF6B0-655E-4E8D-AF53-0B7C385107D8}"/>
                </a:ext>
              </a:extLst>
            </p:cNvPr>
            <p:cNvCxnSpPr>
              <a:cxnSpLocks/>
            </p:cNvCxnSpPr>
            <p:nvPr/>
          </p:nvCxnSpPr>
          <p:spPr>
            <a:xfrm>
              <a:off x="9990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1480F-525D-4974-9F2E-65B1B620AFEE}"/>
                </a:ext>
              </a:extLst>
            </p:cNvPr>
            <p:cNvCxnSpPr>
              <a:cxnSpLocks/>
            </p:cNvCxnSpPr>
            <p:nvPr/>
          </p:nvCxnSpPr>
          <p:spPr>
            <a:xfrm>
              <a:off x="11233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F03797F-908B-4E69-8F65-58E50787C577}"/>
                </a:ext>
              </a:extLst>
            </p:cNvPr>
            <p:cNvCxnSpPr>
              <a:cxnSpLocks/>
            </p:cNvCxnSpPr>
            <p:nvPr/>
          </p:nvCxnSpPr>
          <p:spPr>
            <a:xfrm>
              <a:off x="12476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3EDA7CA-F746-4606-9827-8D75FD8477F3}"/>
                </a:ext>
              </a:extLst>
            </p:cNvPr>
            <p:cNvCxnSpPr>
              <a:cxnSpLocks/>
            </p:cNvCxnSpPr>
            <p:nvPr/>
          </p:nvCxnSpPr>
          <p:spPr>
            <a:xfrm>
              <a:off x="13719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13F9C63-AE90-4AA1-A6C8-EAA0F700CB69}"/>
                </a:ext>
              </a:extLst>
            </p:cNvPr>
            <p:cNvCxnSpPr>
              <a:cxnSpLocks/>
            </p:cNvCxnSpPr>
            <p:nvPr/>
          </p:nvCxnSpPr>
          <p:spPr>
            <a:xfrm>
              <a:off x="16206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DE3AF35-1902-4057-BC88-FF60A0890D4D}"/>
                </a:ext>
              </a:extLst>
            </p:cNvPr>
            <p:cNvCxnSpPr>
              <a:cxnSpLocks/>
            </p:cNvCxnSpPr>
            <p:nvPr/>
          </p:nvCxnSpPr>
          <p:spPr>
            <a:xfrm>
              <a:off x="18692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1FEA1C6-C941-4846-B0BC-10560DF2DB7D}"/>
                </a:ext>
              </a:extLst>
            </p:cNvPr>
            <p:cNvCxnSpPr>
              <a:cxnSpLocks/>
            </p:cNvCxnSpPr>
            <p:nvPr/>
          </p:nvCxnSpPr>
          <p:spPr>
            <a:xfrm>
              <a:off x="14962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3C887A9-150D-4FE1-B200-FEBA3EE34AE0}"/>
                </a:ext>
              </a:extLst>
            </p:cNvPr>
            <p:cNvCxnSpPr>
              <a:cxnSpLocks/>
            </p:cNvCxnSpPr>
            <p:nvPr/>
          </p:nvCxnSpPr>
          <p:spPr>
            <a:xfrm>
              <a:off x="17449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755E513-8B89-45EE-95EC-2E3CDC612FF0}"/>
                </a:ext>
              </a:extLst>
            </p:cNvPr>
            <p:cNvCxnSpPr>
              <a:cxnSpLocks/>
            </p:cNvCxnSpPr>
            <p:nvPr/>
          </p:nvCxnSpPr>
          <p:spPr>
            <a:xfrm>
              <a:off x="19935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1218C96-352A-497F-A1FD-1158616741A4}"/>
                </a:ext>
              </a:extLst>
            </p:cNvPr>
            <p:cNvCxnSpPr>
              <a:cxnSpLocks/>
            </p:cNvCxnSpPr>
            <p:nvPr/>
          </p:nvCxnSpPr>
          <p:spPr>
            <a:xfrm>
              <a:off x="21178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55EAF3-E1A4-449D-9802-5C82DF08B539}"/>
                </a:ext>
              </a:extLst>
            </p:cNvPr>
            <p:cNvCxnSpPr>
              <a:cxnSpLocks/>
            </p:cNvCxnSpPr>
            <p:nvPr/>
          </p:nvCxnSpPr>
          <p:spPr>
            <a:xfrm>
              <a:off x="22421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2FA6AFC-3C9B-4646-BF80-870FC9C37CEB}"/>
                </a:ext>
              </a:extLst>
            </p:cNvPr>
            <p:cNvCxnSpPr>
              <a:cxnSpLocks/>
            </p:cNvCxnSpPr>
            <p:nvPr/>
          </p:nvCxnSpPr>
          <p:spPr>
            <a:xfrm>
              <a:off x="236650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A98D258-BEBF-4518-A1B8-21E9BAC6DDED}"/>
                </a:ext>
              </a:extLst>
            </p:cNvPr>
            <p:cNvCxnSpPr>
              <a:cxnSpLocks/>
            </p:cNvCxnSpPr>
            <p:nvPr/>
          </p:nvCxnSpPr>
          <p:spPr>
            <a:xfrm>
              <a:off x="24908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0C7008-30EB-4577-9082-A669401EB34D}"/>
                </a:ext>
              </a:extLst>
            </p:cNvPr>
            <p:cNvCxnSpPr>
              <a:cxnSpLocks/>
            </p:cNvCxnSpPr>
            <p:nvPr/>
          </p:nvCxnSpPr>
          <p:spPr>
            <a:xfrm>
              <a:off x="26151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2E050B-AFC3-4F0D-AA6C-1D8C04F01F87}"/>
                </a:ext>
              </a:extLst>
            </p:cNvPr>
            <p:cNvCxnSpPr>
              <a:cxnSpLocks/>
            </p:cNvCxnSpPr>
            <p:nvPr/>
          </p:nvCxnSpPr>
          <p:spPr>
            <a:xfrm>
              <a:off x="27394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71E6998-9B77-42A5-A06A-E6529B41404E}"/>
                </a:ext>
              </a:extLst>
            </p:cNvPr>
            <p:cNvCxnSpPr>
              <a:cxnSpLocks/>
            </p:cNvCxnSpPr>
            <p:nvPr/>
          </p:nvCxnSpPr>
          <p:spPr>
            <a:xfrm>
              <a:off x="28637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ED90947-A93C-46BE-985D-6694E2482D8D}"/>
                </a:ext>
              </a:extLst>
            </p:cNvPr>
            <p:cNvCxnSpPr>
              <a:cxnSpLocks/>
            </p:cNvCxnSpPr>
            <p:nvPr/>
          </p:nvCxnSpPr>
          <p:spPr>
            <a:xfrm>
              <a:off x="29880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3642DFD-A080-4547-BAD2-004FEF934A3D}"/>
                </a:ext>
              </a:extLst>
            </p:cNvPr>
            <p:cNvCxnSpPr>
              <a:cxnSpLocks/>
            </p:cNvCxnSpPr>
            <p:nvPr/>
          </p:nvCxnSpPr>
          <p:spPr>
            <a:xfrm>
              <a:off x="31124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9C9960F-FFFD-44BE-B5B8-6B21EBA479E2}"/>
                </a:ext>
              </a:extLst>
            </p:cNvPr>
            <p:cNvCxnSpPr>
              <a:cxnSpLocks/>
            </p:cNvCxnSpPr>
            <p:nvPr/>
          </p:nvCxnSpPr>
          <p:spPr>
            <a:xfrm>
              <a:off x="32367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D7544CC-8B28-4714-A3C1-F9C05B27C2E9}"/>
                </a:ext>
              </a:extLst>
            </p:cNvPr>
            <p:cNvCxnSpPr>
              <a:cxnSpLocks/>
            </p:cNvCxnSpPr>
            <p:nvPr/>
          </p:nvCxnSpPr>
          <p:spPr>
            <a:xfrm>
              <a:off x="33610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6588A69-BDC4-4426-AA5C-D72E5CA6C79A}"/>
                </a:ext>
              </a:extLst>
            </p:cNvPr>
            <p:cNvCxnSpPr>
              <a:cxnSpLocks/>
            </p:cNvCxnSpPr>
            <p:nvPr/>
          </p:nvCxnSpPr>
          <p:spPr>
            <a:xfrm>
              <a:off x="34853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90A9663-17D3-40BC-ADA3-3BEFAA4240E1}"/>
                </a:ext>
              </a:extLst>
            </p:cNvPr>
            <p:cNvCxnSpPr>
              <a:cxnSpLocks/>
            </p:cNvCxnSpPr>
            <p:nvPr/>
          </p:nvCxnSpPr>
          <p:spPr>
            <a:xfrm>
              <a:off x="36096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F6ABC3-8740-4ECE-8335-7602DCBCA5E3}"/>
                </a:ext>
              </a:extLst>
            </p:cNvPr>
            <p:cNvCxnSpPr>
              <a:cxnSpLocks/>
            </p:cNvCxnSpPr>
            <p:nvPr/>
          </p:nvCxnSpPr>
          <p:spPr>
            <a:xfrm>
              <a:off x="37339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9B1F6AD-5E46-4619-B990-9D3AE05C315A}"/>
                </a:ext>
              </a:extLst>
            </p:cNvPr>
            <p:cNvCxnSpPr>
              <a:cxnSpLocks/>
            </p:cNvCxnSpPr>
            <p:nvPr/>
          </p:nvCxnSpPr>
          <p:spPr>
            <a:xfrm>
              <a:off x="3858297"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0CD2474-CEAC-4FD0-B695-1FDD67034AAC}"/>
                </a:ext>
              </a:extLst>
            </p:cNvPr>
            <p:cNvCxnSpPr>
              <a:cxnSpLocks/>
            </p:cNvCxnSpPr>
            <p:nvPr/>
          </p:nvCxnSpPr>
          <p:spPr>
            <a:xfrm>
              <a:off x="39826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C705C75-32A1-4680-A581-2C36B57DB5A0}"/>
                </a:ext>
              </a:extLst>
            </p:cNvPr>
            <p:cNvCxnSpPr>
              <a:cxnSpLocks/>
            </p:cNvCxnSpPr>
            <p:nvPr/>
          </p:nvCxnSpPr>
          <p:spPr>
            <a:xfrm>
              <a:off x="41069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ADE4415-D4B6-4A7C-905A-C3C0E3A1BB6A}"/>
                </a:ext>
              </a:extLst>
            </p:cNvPr>
            <p:cNvCxnSpPr>
              <a:cxnSpLocks/>
            </p:cNvCxnSpPr>
            <p:nvPr/>
          </p:nvCxnSpPr>
          <p:spPr>
            <a:xfrm>
              <a:off x="42312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747B1F7-94CC-4126-BC49-91C198D7892A}"/>
                </a:ext>
              </a:extLst>
            </p:cNvPr>
            <p:cNvCxnSpPr>
              <a:cxnSpLocks/>
            </p:cNvCxnSpPr>
            <p:nvPr/>
          </p:nvCxnSpPr>
          <p:spPr>
            <a:xfrm>
              <a:off x="43555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7F1D0C5-6F96-486A-B270-B97B4E543E48}"/>
                </a:ext>
              </a:extLst>
            </p:cNvPr>
            <p:cNvCxnSpPr>
              <a:cxnSpLocks/>
            </p:cNvCxnSpPr>
            <p:nvPr/>
          </p:nvCxnSpPr>
          <p:spPr>
            <a:xfrm>
              <a:off x="44798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7D83293-DA38-4BFA-A8D6-A23DAC9DACB0}"/>
                </a:ext>
              </a:extLst>
            </p:cNvPr>
            <p:cNvCxnSpPr>
              <a:cxnSpLocks/>
            </p:cNvCxnSpPr>
            <p:nvPr/>
          </p:nvCxnSpPr>
          <p:spPr>
            <a:xfrm>
              <a:off x="46041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F24A12B-46D5-4F2E-A9E7-27BC8C98CAC9}"/>
                </a:ext>
              </a:extLst>
            </p:cNvPr>
            <p:cNvCxnSpPr>
              <a:cxnSpLocks/>
            </p:cNvCxnSpPr>
            <p:nvPr/>
          </p:nvCxnSpPr>
          <p:spPr>
            <a:xfrm>
              <a:off x="47285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B967EFE-966E-480E-B25E-EBA8DE0727CE}"/>
                </a:ext>
              </a:extLst>
            </p:cNvPr>
            <p:cNvCxnSpPr>
              <a:cxnSpLocks/>
            </p:cNvCxnSpPr>
            <p:nvPr/>
          </p:nvCxnSpPr>
          <p:spPr>
            <a:xfrm>
              <a:off x="48528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7E4C82F-B691-4C39-9EC3-3AAF52997BA9}"/>
                </a:ext>
              </a:extLst>
            </p:cNvPr>
            <p:cNvCxnSpPr>
              <a:cxnSpLocks/>
            </p:cNvCxnSpPr>
            <p:nvPr/>
          </p:nvCxnSpPr>
          <p:spPr>
            <a:xfrm>
              <a:off x="49771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F7A2828-3E33-4CA5-BFDC-94BBDD809BFB}"/>
                </a:ext>
              </a:extLst>
            </p:cNvPr>
            <p:cNvCxnSpPr>
              <a:cxnSpLocks/>
            </p:cNvCxnSpPr>
            <p:nvPr/>
          </p:nvCxnSpPr>
          <p:spPr>
            <a:xfrm>
              <a:off x="51014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E03546E-3E78-4212-8FB3-AE1111DB7D2B}"/>
                </a:ext>
              </a:extLst>
            </p:cNvPr>
            <p:cNvCxnSpPr>
              <a:cxnSpLocks/>
            </p:cNvCxnSpPr>
            <p:nvPr/>
          </p:nvCxnSpPr>
          <p:spPr>
            <a:xfrm>
              <a:off x="52257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60C551B-D88E-4572-B6B4-813D24C717A7}"/>
                </a:ext>
              </a:extLst>
            </p:cNvPr>
            <p:cNvCxnSpPr>
              <a:cxnSpLocks/>
            </p:cNvCxnSpPr>
            <p:nvPr/>
          </p:nvCxnSpPr>
          <p:spPr>
            <a:xfrm>
              <a:off x="5350089"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8049962-3DE3-47B6-B773-17EB8F4B942E}"/>
                </a:ext>
              </a:extLst>
            </p:cNvPr>
            <p:cNvCxnSpPr>
              <a:cxnSpLocks/>
            </p:cNvCxnSpPr>
            <p:nvPr/>
          </p:nvCxnSpPr>
          <p:spPr>
            <a:xfrm>
              <a:off x="54744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62034EF-2B87-49B8-91DC-EBD11F2BAB67}"/>
                </a:ext>
              </a:extLst>
            </p:cNvPr>
            <p:cNvCxnSpPr>
              <a:cxnSpLocks/>
            </p:cNvCxnSpPr>
            <p:nvPr/>
          </p:nvCxnSpPr>
          <p:spPr>
            <a:xfrm>
              <a:off x="55987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D4821DA-8D0A-437B-B685-20E194015148}"/>
                </a:ext>
              </a:extLst>
            </p:cNvPr>
            <p:cNvCxnSpPr>
              <a:cxnSpLocks/>
            </p:cNvCxnSpPr>
            <p:nvPr/>
          </p:nvCxnSpPr>
          <p:spPr>
            <a:xfrm>
              <a:off x="57230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E77822E-8D4B-4236-BC8D-D5F0003F51F0}"/>
                </a:ext>
              </a:extLst>
            </p:cNvPr>
            <p:cNvCxnSpPr>
              <a:cxnSpLocks/>
            </p:cNvCxnSpPr>
            <p:nvPr/>
          </p:nvCxnSpPr>
          <p:spPr>
            <a:xfrm>
              <a:off x="58473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1EE470B-3F87-4710-858B-54B52D3CF208}"/>
                </a:ext>
              </a:extLst>
            </p:cNvPr>
            <p:cNvCxnSpPr>
              <a:cxnSpLocks/>
            </p:cNvCxnSpPr>
            <p:nvPr/>
          </p:nvCxnSpPr>
          <p:spPr>
            <a:xfrm>
              <a:off x="59716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759E92C-9C66-411A-A879-8E492D26ECD2}"/>
                </a:ext>
              </a:extLst>
            </p:cNvPr>
            <p:cNvCxnSpPr>
              <a:cxnSpLocks/>
            </p:cNvCxnSpPr>
            <p:nvPr/>
          </p:nvCxnSpPr>
          <p:spPr>
            <a:xfrm>
              <a:off x="60959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5140C29-0911-4620-8C75-5274310C3129}"/>
                </a:ext>
              </a:extLst>
            </p:cNvPr>
            <p:cNvCxnSpPr>
              <a:cxnSpLocks/>
            </p:cNvCxnSpPr>
            <p:nvPr/>
          </p:nvCxnSpPr>
          <p:spPr>
            <a:xfrm>
              <a:off x="62203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24C17C-A869-4073-B118-5ED6687513D1}"/>
                </a:ext>
              </a:extLst>
            </p:cNvPr>
            <p:cNvCxnSpPr>
              <a:cxnSpLocks/>
            </p:cNvCxnSpPr>
            <p:nvPr/>
          </p:nvCxnSpPr>
          <p:spPr>
            <a:xfrm>
              <a:off x="63446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56729B8-70F6-482C-8614-BBCB9AB3B054}"/>
                </a:ext>
              </a:extLst>
            </p:cNvPr>
            <p:cNvCxnSpPr>
              <a:cxnSpLocks/>
            </p:cNvCxnSpPr>
            <p:nvPr/>
          </p:nvCxnSpPr>
          <p:spPr>
            <a:xfrm>
              <a:off x="64689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84463BE-9732-4018-ADA1-7954EB80FC25}"/>
                </a:ext>
              </a:extLst>
            </p:cNvPr>
            <p:cNvCxnSpPr>
              <a:cxnSpLocks/>
            </p:cNvCxnSpPr>
            <p:nvPr/>
          </p:nvCxnSpPr>
          <p:spPr>
            <a:xfrm>
              <a:off x="65932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FDA9947-C353-4F54-A717-246CCD3EAE7D}"/>
                </a:ext>
              </a:extLst>
            </p:cNvPr>
            <p:cNvCxnSpPr>
              <a:cxnSpLocks/>
            </p:cNvCxnSpPr>
            <p:nvPr/>
          </p:nvCxnSpPr>
          <p:spPr>
            <a:xfrm>
              <a:off x="67175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B4702A-16A3-4FD7-B15A-A8C50A903476}"/>
                </a:ext>
              </a:extLst>
            </p:cNvPr>
            <p:cNvCxnSpPr>
              <a:cxnSpLocks/>
            </p:cNvCxnSpPr>
            <p:nvPr/>
          </p:nvCxnSpPr>
          <p:spPr>
            <a:xfrm>
              <a:off x="6841881"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325269F-2E29-4D1C-B91A-24CF8543F219}"/>
                </a:ext>
              </a:extLst>
            </p:cNvPr>
            <p:cNvCxnSpPr>
              <a:cxnSpLocks/>
            </p:cNvCxnSpPr>
            <p:nvPr/>
          </p:nvCxnSpPr>
          <p:spPr>
            <a:xfrm>
              <a:off x="69661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024A1F3-0913-4D3D-9794-55A321A1135C}"/>
                </a:ext>
              </a:extLst>
            </p:cNvPr>
            <p:cNvCxnSpPr>
              <a:cxnSpLocks/>
            </p:cNvCxnSpPr>
            <p:nvPr/>
          </p:nvCxnSpPr>
          <p:spPr>
            <a:xfrm>
              <a:off x="70905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61144CA-BEFE-46E7-8F52-6F098CC38557}"/>
                </a:ext>
              </a:extLst>
            </p:cNvPr>
            <p:cNvCxnSpPr>
              <a:cxnSpLocks/>
            </p:cNvCxnSpPr>
            <p:nvPr/>
          </p:nvCxnSpPr>
          <p:spPr>
            <a:xfrm>
              <a:off x="72148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D8AEA3E-E9D7-4345-B710-2CFC288AAC08}"/>
                </a:ext>
              </a:extLst>
            </p:cNvPr>
            <p:cNvCxnSpPr>
              <a:cxnSpLocks/>
            </p:cNvCxnSpPr>
            <p:nvPr/>
          </p:nvCxnSpPr>
          <p:spPr>
            <a:xfrm>
              <a:off x="73391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1FD6CC0-01BD-491D-8E1B-5231DB7B3EE2}"/>
                </a:ext>
              </a:extLst>
            </p:cNvPr>
            <p:cNvCxnSpPr>
              <a:cxnSpLocks/>
            </p:cNvCxnSpPr>
            <p:nvPr/>
          </p:nvCxnSpPr>
          <p:spPr>
            <a:xfrm>
              <a:off x="74634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D9FFC1B-C48F-4F08-9285-E88D424635CB}"/>
                </a:ext>
              </a:extLst>
            </p:cNvPr>
            <p:cNvCxnSpPr>
              <a:cxnSpLocks/>
            </p:cNvCxnSpPr>
            <p:nvPr/>
          </p:nvCxnSpPr>
          <p:spPr>
            <a:xfrm>
              <a:off x="75877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8D2967-B814-414E-8D71-09E42E88534B}"/>
                </a:ext>
              </a:extLst>
            </p:cNvPr>
            <p:cNvCxnSpPr>
              <a:cxnSpLocks/>
            </p:cNvCxnSpPr>
            <p:nvPr/>
          </p:nvCxnSpPr>
          <p:spPr>
            <a:xfrm>
              <a:off x="77120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D65B8BF-F3B3-42BF-8C06-E9162542143F}"/>
                </a:ext>
              </a:extLst>
            </p:cNvPr>
            <p:cNvCxnSpPr>
              <a:cxnSpLocks/>
            </p:cNvCxnSpPr>
            <p:nvPr/>
          </p:nvCxnSpPr>
          <p:spPr>
            <a:xfrm>
              <a:off x="78364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FCB733C-4581-488A-954C-C5C88E664DF1}"/>
                </a:ext>
              </a:extLst>
            </p:cNvPr>
            <p:cNvCxnSpPr>
              <a:cxnSpLocks/>
            </p:cNvCxnSpPr>
            <p:nvPr/>
          </p:nvCxnSpPr>
          <p:spPr>
            <a:xfrm>
              <a:off x="79607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1F67037-8951-46B7-AE80-65A2564A43EB}"/>
                </a:ext>
              </a:extLst>
            </p:cNvPr>
            <p:cNvCxnSpPr>
              <a:cxnSpLocks/>
            </p:cNvCxnSpPr>
            <p:nvPr/>
          </p:nvCxnSpPr>
          <p:spPr>
            <a:xfrm>
              <a:off x="80850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AA1A861-E478-4415-B0CC-9E0DFC102383}"/>
                </a:ext>
              </a:extLst>
            </p:cNvPr>
            <p:cNvCxnSpPr>
              <a:cxnSpLocks/>
            </p:cNvCxnSpPr>
            <p:nvPr/>
          </p:nvCxnSpPr>
          <p:spPr>
            <a:xfrm>
              <a:off x="82093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D7D1E53-EBEB-4156-A124-5241F97059B8}"/>
                </a:ext>
              </a:extLst>
            </p:cNvPr>
            <p:cNvCxnSpPr>
              <a:cxnSpLocks/>
            </p:cNvCxnSpPr>
            <p:nvPr/>
          </p:nvCxnSpPr>
          <p:spPr>
            <a:xfrm>
              <a:off x="833367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471B33E-AC26-49A5-9482-242667AF8EF9}"/>
                </a:ext>
              </a:extLst>
            </p:cNvPr>
            <p:cNvCxnSpPr>
              <a:cxnSpLocks/>
            </p:cNvCxnSpPr>
            <p:nvPr/>
          </p:nvCxnSpPr>
          <p:spPr>
            <a:xfrm>
              <a:off x="84579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0BB928D-DBF3-4804-911F-FE21C11FAB54}"/>
                </a:ext>
              </a:extLst>
            </p:cNvPr>
            <p:cNvCxnSpPr>
              <a:cxnSpLocks/>
            </p:cNvCxnSpPr>
            <p:nvPr/>
          </p:nvCxnSpPr>
          <p:spPr>
            <a:xfrm>
              <a:off x="85823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0C84B4B-FB72-436D-ABCB-651DAABB97C6}"/>
                </a:ext>
              </a:extLst>
            </p:cNvPr>
            <p:cNvCxnSpPr>
              <a:cxnSpLocks/>
            </p:cNvCxnSpPr>
            <p:nvPr/>
          </p:nvCxnSpPr>
          <p:spPr>
            <a:xfrm>
              <a:off x="87066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48C2F0D-04CF-409E-AFEC-19608C8D31B3}"/>
                </a:ext>
              </a:extLst>
            </p:cNvPr>
            <p:cNvCxnSpPr>
              <a:cxnSpLocks/>
            </p:cNvCxnSpPr>
            <p:nvPr/>
          </p:nvCxnSpPr>
          <p:spPr>
            <a:xfrm>
              <a:off x="88309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24248F7-C1B9-4FAA-B9C8-ECD9A0EA32CB}"/>
                </a:ext>
              </a:extLst>
            </p:cNvPr>
            <p:cNvCxnSpPr>
              <a:cxnSpLocks/>
            </p:cNvCxnSpPr>
            <p:nvPr/>
          </p:nvCxnSpPr>
          <p:spPr>
            <a:xfrm>
              <a:off x="89552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FA3450D-EEF8-43F0-A928-C31CBE5CE1FA}"/>
                </a:ext>
              </a:extLst>
            </p:cNvPr>
            <p:cNvCxnSpPr>
              <a:cxnSpLocks/>
            </p:cNvCxnSpPr>
            <p:nvPr/>
          </p:nvCxnSpPr>
          <p:spPr>
            <a:xfrm>
              <a:off x="90795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AC16C47-5F18-4282-A513-9F7A11250B13}"/>
                </a:ext>
              </a:extLst>
            </p:cNvPr>
            <p:cNvCxnSpPr>
              <a:cxnSpLocks/>
            </p:cNvCxnSpPr>
            <p:nvPr/>
          </p:nvCxnSpPr>
          <p:spPr>
            <a:xfrm>
              <a:off x="92038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278321F-B853-49C6-9D50-5C43145F3A62}"/>
                </a:ext>
              </a:extLst>
            </p:cNvPr>
            <p:cNvCxnSpPr>
              <a:cxnSpLocks/>
            </p:cNvCxnSpPr>
            <p:nvPr/>
          </p:nvCxnSpPr>
          <p:spPr>
            <a:xfrm>
              <a:off x="93282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22C3D13-3523-4004-8261-59FD7EE38C44}"/>
                </a:ext>
              </a:extLst>
            </p:cNvPr>
            <p:cNvCxnSpPr>
              <a:cxnSpLocks/>
            </p:cNvCxnSpPr>
            <p:nvPr/>
          </p:nvCxnSpPr>
          <p:spPr>
            <a:xfrm>
              <a:off x="94525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FC1B081-0446-4FD2-867C-AEACF38339D7}"/>
                </a:ext>
              </a:extLst>
            </p:cNvPr>
            <p:cNvCxnSpPr>
              <a:cxnSpLocks/>
            </p:cNvCxnSpPr>
            <p:nvPr/>
          </p:nvCxnSpPr>
          <p:spPr>
            <a:xfrm>
              <a:off x="95768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9E1668F-AC26-478A-9DDA-B5F0B12F3902}"/>
                </a:ext>
              </a:extLst>
            </p:cNvPr>
            <p:cNvCxnSpPr>
              <a:cxnSpLocks/>
            </p:cNvCxnSpPr>
            <p:nvPr/>
          </p:nvCxnSpPr>
          <p:spPr>
            <a:xfrm>
              <a:off x="97011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43279F5-D626-43CC-AF37-71B45281DC1C}"/>
                </a:ext>
              </a:extLst>
            </p:cNvPr>
            <p:cNvCxnSpPr>
              <a:cxnSpLocks/>
            </p:cNvCxnSpPr>
            <p:nvPr/>
          </p:nvCxnSpPr>
          <p:spPr>
            <a:xfrm>
              <a:off x="982546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DB0E117-7B0F-4316-8BD2-A53428A3141A}"/>
                </a:ext>
              </a:extLst>
            </p:cNvPr>
            <p:cNvCxnSpPr>
              <a:cxnSpLocks/>
            </p:cNvCxnSpPr>
            <p:nvPr/>
          </p:nvCxnSpPr>
          <p:spPr>
            <a:xfrm>
              <a:off x="99497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DED8EE8-2C50-49DD-9309-12E571AC4B4D}"/>
                </a:ext>
              </a:extLst>
            </p:cNvPr>
            <p:cNvCxnSpPr>
              <a:cxnSpLocks/>
            </p:cNvCxnSpPr>
            <p:nvPr/>
          </p:nvCxnSpPr>
          <p:spPr>
            <a:xfrm>
              <a:off x="100740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A6EA1C5-9362-430A-9388-DD3044A142F4}"/>
                </a:ext>
              </a:extLst>
            </p:cNvPr>
            <p:cNvCxnSpPr>
              <a:cxnSpLocks/>
            </p:cNvCxnSpPr>
            <p:nvPr/>
          </p:nvCxnSpPr>
          <p:spPr>
            <a:xfrm>
              <a:off x="101984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BF2332F-4E6F-41F4-8D4E-39EF5AEF8067}"/>
                </a:ext>
              </a:extLst>
            </p:cNvPr>
            <p:cNvCxnSpPr>
              <a:cxnSpLocks/>
            </p:cNvCxnSpPr>
            <p:nvPr/>
          </p:nvCxnSpPr>
          <p:spPr>
            <a:xfrm>
              <a:off x="104470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A5ADBFBC-2E80-4FFA-BF9C-3E1D1E3E2B0D}"/>
                </a:ext>
              </a:extLst>
            </p:cNvPr>
            <p:cNvCxnSpPr>
              <a:cxnSpLocks/>
            </p:cNvCxnSpPr>
            <p:nvPr/>
          </p:nvCxnSpPr>
          <p:spPr>
            <a:xfrm>
              <a:off x="106956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B5C60F9-5955-4A78-8781-0CA094B87B83}"/>
                </a:ext>
              </a:extLst>
            </p:cNvPr>
            <p:cNvCxnSpPr>
              <a:cxnSpLocks/>
            </p:cNvCxnSpPr>
            <p:nvPr/>
          </p:nvCxnSpPr>
          <p:spPr>
            <a:xfrm>
              <a:off x="103227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3E206D6-3259-4B62-8C53-43EF6E9D18A4}"/>
                </a:ext>
              </a:extLst>
            </p:cNvPr>
            <p:cNvCxnSpPr>
              <a:cxnSpLocks/>
            </p:cNvCxnSpPr>
            <p:nvPr/>
          </p:nvCxnSpPr>
          <p:spPr>
            <a:xfrm>
              <a:off x="105713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B69B2F6-220F-4EAB-BA56-69C06D214485}"/>
                </a:ext>
              </a:extLst>
            </p:cNvPr>
            <p:cNvCxnSpPr>
              <a:cxnSpLocks/>
            </p:cNvCxnSpPr>
            <p:nvPr/>
          </p:nvCxnSpPr>
          <p:spPr>
            <a:xfrm>
              <a:off x="108199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9015A19-8F90-479F-947D-C4A6D9A89B56}"/>
                </a:ext>
              </a:extLst>
            </p:cNvPr>
            <p:cNvCxnSpPr>
              <a:cxnSpLocks/>
            </p:cNvCxnSpPr>
            <p:nvPr/>
          </p:nvCxnSpPr>
          <p:spPr>
            <a:xfrm>
              <a:off x="109443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7944310-0839-4BDE-B580-46328DC57749}"/>
                </a:ext>
              </a:extLst>
            </p:cNvPr>
            <p:cNvCxnSpPr>
              <a:cxnSpLocks/>
            </p:cNvCxnSpPr>
            <p:nvPr/>
          </p:nvCxnSpPr>
          <p:spPr>
            <a:xfrm>
              <a:off x="110686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ABD1B28-8C8A-4D7B-A1C6-65E697B47B0E}"/>
                </a:ext>
              </a:extLst>
            </p:cNvPr>
            <p:cNvCxnSpPr>
              <a:cxnSpLocks/>
            </p:cNvCxnSpPr>
            <p:nvPr/>
          </p:nvCxnSpPr>
          <p:spPr>
            <a:xfrm>
              <a:off x="111929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B5477ED-F4CB-419D-A1EA-9BB6A0C90720}"/>
                </a:ext>
              </a:extLst>
            </p:cNvPr>
            <p:cNvCxnSpPr>
              <a:cxnSpLocks/>
            </p:cNvCxnSpPr>
            <p:nvPr/>
          </p:nvCxnSpPr>
          <p:spPr>
            <a:xfrm>
              <a:off x="11317288"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91" name="直接连接符 90">
            <a:extLst>
              <a:ext uri="{FF2B5EF4-FFF2-40B4-BE49-F238E27FC236}">
                <a16:creationId xmlns:a16="http://schemas.microsoft.com/office/drawing/2014/main" id="{70EEFF73-F6AE-44CA-B25D-7BF17AF7A0BC}"/>
              </a:ext>
            </a:extLst>
          </p:cNvPr>
          <p:cNvCxnSpPr>
            <a:cxnSpLocks/>
          </p:cNvCxnSpPr>
          <p:nvPr/>
        </p:nvCxnSpPr>
        <p:spPr>
          <a:xfrm>
            <a:off x="874713"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4AA159B-A0BA-4178-914D-3152D5AE2886}"/>
              </a:ext>
            </a:extLst>
          </p:cNvPr>
          <p:cNvCxnSpPr>
            <a:cxnSpLocks/>
          </p:cNvCxnSpPr>
          <p:nvPr/>
        </p:nvCxnSpPr>
        <p:spPr>
          <a:xfrm>
            <a:off x="3858297"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A92BA42-11DA-4EC0-854F-75EF56EF60E7}"/>
              </a:ext>
            </a:extLst>
          </p:cNvPr>
          <p:cNvCxnSpPr>
            <a:cxnSpLocks/>
          </p:cNvCxnSpPr>
          <p:nvPr/>
        </p:nvCxnSpPr>
        <p:spPr>
          <a:xfrm>
            <a:off x="6841881"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FCF8D38-1187-4086-BD29-CCA3FDCB9F0D}"/>
              </a:ext>
            </a:extLst>
          </p:cNvPr>
          <p:cNvCxnSpPr>
            <a:cxnSpLocks/>
          </p:cNvCxnSpPr>
          <p:nvPr/>
        </p:nvCxnSpPr>
        <p:spPr>
          <a:xfrm>
            <a:off x="9825465"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3DFB692-15C3-40A1-8E6A-C707B960C3B1}"/>
              </a:ext>
            </a:extLst>
          </p:cNvPr>
          <p:cNvCxnSpPr>
            <a:cxnSpLocks/>
          </p:cNvCxnSpPr>
          <p:nvPr/>
        </p:nvCxnSpPr>
        <p:spPr>
          <a:xfrm flipV="1">
            <a:off x="8333673"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4BA31FF-6D2D-46C0-9FBF-084320706FE9}"/>
              </a:ext>
            </a:extLst>
          </p:cNvPr>
          <p:cNvCxnSpPr>
            <a:cxnSpLocks/>
          </p:cNvCxnSpPr>
          <p:nvPr/>
        </p:nvCxnSpPr>
        <p:spPr>
          <a:xfrm flipV="1">
            <a:off x="5350089"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A2AB8D3-E25D-4759-AF6F-9716EFB76D37}"/>
              </a:ext>
            </a:extLst>
          </p:cNvPr>
          <p:cNvCxnSpPr>
            <a:cxnSpLocks/>
          </p:cNvCxnSpPr>
          <p:nvPr/>
        </p:nvCxnSpPr>
        <p:spPr>
          <a:xfrm flipV="1">
            <a:off x="2366505"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62F2D840-72F0-4A74-BF21-70296D632DC4}"/>
              </a:ext>
            </a:extLst>
          </p:cNvPr>
          <p:cNvSpPr txBox="1"/>
          <p:nvPr/>
        </p:nvSpPr>
        <p:spPr>
          <a:xfrm>
            <a:off x="725114"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1999</a:t>
            </a:r>
            <a:endParaRPr lang="zh-CN" altLang="en-US" sz="2400" b="1" dirty="0">
              <a:solidFill>
                <a:schemeClr val="accent1"/>
              </a:solidFill>
              <a:cs typeface="+mn-ea"/>
              <a:sym typeface="+mn-lt"/>
            </a:endParaRPr>
          </a:p>
        </p:txBody>
      </p:sp>
      <p:sp>
        <p:nvSpPr>
          <p:cNvPr id="127" name="矩形 126">
            <a:extLst>
              <a:ext uri="{FF2B5EF4-FFF2-40B4-BE49-F238E27FC236}">
                <a16:creationId xmlns:a16="http://schemas.microsoft.com/office/drawing/2014/main" id="{16222C15-886D-4BA4-A23C-8F102E823A3A}"/>
              </a:ext>
            </a:extLst>
          </p:cNvPr>
          <p:cNvSpPr/>
          <p:nvPr/>
        </p:nvSpPr>
        <p:spPr>
          <a:xfrm>
            <a:off x="743238"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28" name="文本框 127">
            <a:extLst>
              <a:ext uri="{FF2B5EF4-FFF2-40B4-BE49-F238E27FC236}">
                <a16:creationId xmlns:a16="http://schemas.microsoft.com/office/drawing/2014/main" id="{3ABC1770-702A-432F-9C4C-1C47B35A016B}"/>
              </a:ext>
            </a:extLst>
          </p:cNvPr>
          <p:cNvSpPr txBox="1"/>
          <p:nvPr/>
        </p:nvSpPr>
        <p:spPr>
          <a:xfrm>
            <a:off x="3739382"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2002</a:t>
            </a:r>
            <a:endParaRPr lang="zh-CN" altLang="en-US" sz="2400" b="1" dirty="0">
              <a:solidFill>
                <a:schemeClr val="accent1"/>
              </a:solidFill>
              <a:cs typeface="+mn-ea"/>
              <a:sym typeface="+mn-lt"/>
            </a:endParaRPr>
          </a:p>
        </p:txBody>
      </p:sp>
      <p:sp>
        <p:nvSpPr>
          <p:cNvPr id="129" name="矩形 128">
            <a:extLst>
              <a:ext uri="{FF2B5EF4-FFF2-40B4-BE49-F238E27FC236}">
                <a16:creationId xmlns:a16="http://schemas.microsoft.com/office/drawing/2014/main" id="{E7B7850A-B4D9-48F6-B076-8495CC4DE01C}"/>
              </a:ext>
            </a:extLst>
          </p:cNvPr>
          <p:cNvSpPr/>
          <p:nvPr/>
        </p:nvSpPr>
        <p:spPr>
          <a:xfrm>
            <a:off x="375750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0" name="文本框 129">
            <a:extLst>
              <a:ext uri="{FF2B5EF4-FFF2-40B4-BE49-F238E27FC236}">
                <a16:creationId xmlns:a16="http://schemas.microsoft.com/office/drawing/2014/main" id="{7293EFEF-978D-4FC7-81F4-82FF9C2B2DC8}"/>
              </a:ext>
            </a:extLst>
          </p:cNvPr>
          <p:cNvSpPr txBox="1"/>
          <p:nvPr/>
        </p:nvSpPr>
        <p:spPr>
          <a:xfrm>
            <a:off x="6753650"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2008</a:t>
            </a:r>
            <a:endParaRPr lang="zh-CN" altLang="en-US" sz="2400" b="1" dirty="0">
              <a:solidFill>
                <a:schemeClr val="accent1"/>
              </a:solidFill>
              <a:cs typeface="+mn-ea"/>
              <a:sym typeface="+mn-lt"/>
            </a:endParaRPr>
          </a:p>
        </p:txBody>
      </p:sp>
      <p:sp>
        <p:nvSpPr>
          <p:cNvPr id="131" name="矩形 130">
            <a:extLst>
              <a:ext uri="{FF2B5EF4-FFF2-40B4-BE49-F238E27FC236}">
                <a16:creationId xmlns:a16="http://schemas.microsoft.com/office/drawing/2014/main" id="{5FE35439-84E4-463B-891B-F7228E298954}"/>
              </a:ext>
            </a:extLst>
          </p:cNvPr>
          <p:cNvSpPr/>
          <p:nvPr/>
        </p:nvSpPr>
        <p:spPr>
          <a:xfrm>
            <a:off x="6771774"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2" name="文本框 131">
            <a:extLst>
              <a:ext uri="{FF2B5EF4-FFF2-40B4-BE49-F238E27FC236}">
                <a16:creationId xmlns:a16="http://schemas.microsoft.com/office/drawing/2014/main" id="{AA95C51D-5E3E-4FFE-95F2-F39193B4B664}"/>
              </a:ext>
            </a:extLst>
          </p:cNvPr>
          <p:cNvSpPr txBox="1"/>
          <p:nvPr/>
        </p:nvSpPr>
        <p:spPr>
          <a:xfrm>
            <a:off x="9735142" y="4905699"/>
            <a:ext cx="870751" cy="461665"/>
          </a:xfrm>
          <a:prstGeom prst="rect">
            <a:avLst/>
          </a:prstGeom>
          <a:noFill/>
        </p:spPr>
        <p:txBody>
          <a:bodyPr wrap="none" rtlCol="0">
            <a:spAutoFit/>
          </a:bodyPr>
          <a:lstStyle/>
          <a:p>
            <a:r>
              <a:rPr lang="en-US" altLang="zh-CN" sz="2400" b="1" dirty="0">
                <a:solidFill>
                  <a:schemeClr val="accent1"/>
                </a:solidFill>
                <a:cs typeface="+mn-ea"/>
                <a:sym typeface="+mn-lt"/>
              </a:rPr>
              <a:t>2019</a:t>
            </a:r>
            <a:endParaRPr lang="zh-CN" altLang="en-US" sz="2400" b="1" dirty="0">
              <a:solidFill>
                <a:schemeClr val="accent1"/>
              </a:solidFill>
              <a:cs typeface="+mn-ea"/>
              <a:sym typeface="+mn-lt"/>
            </a:endParaRPr>
          </a:p>
        </p:txBody>
      </p:sp>
      <p:sp>
        <p:nvSpPr>
          <p:cNvPr id="133" name="矩形 132">
            <a:extLst>
              <a:ext uri="{FF2B5EF4-FFF2-40B4-BE49-F238E27FC236}">
                <a16:creationId xmlns:a16="http://schemas.microsoft.com/office/drawing/2014/main" id="{FF1302D1-E36F-46A9-935E-A41AD27335F0}"/>
              </a:ext>
            </a:extLst>
          </p:cNvPr>
          <p:cNvSpPr/>
          <p:nvPr/>
        </p:nvSpPr>
        <p:spPr>
          <a:xfrm>
            <a:off x="975326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4" name="文本框 133">
            <a:extLst>
              <a:ext uri="{FF2B5EF4-FFF2-40B4-BE49-F238E27FC236}">
                <a16:creationId xmlns:a16="http://schemas.microsoft.com/office/drawing/2014/main" id="{05E059CA-382A-458E-9F92-D16318DF815F}"/>
              </a:ext>
            </a:extLst>
          </p:cNvPr>
          <p:cNvSpPr txBox="1"/>
          <p:nvPr/>
        </p:nvSpPr>
        <p:spPr>
          <a:xfrm>
            <a:off x="2366505"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2000</a:t>
            </a:r>
            <a:endParaRPr lang="zh-CN" altLang="en-US" sz="2400" b="1" dirty="0">
              <a:solidFill>
                <a:schemeClr val="accent1"/>
              </a:solidFill>
              <a:cs typeface="+mn-ea"/>
              <a:sym typeface="+mn-lt"/>
            </a:endParaRPr>
          </a:p>
        </p:txBody>
      </p:sp>
      <p:sp>
        <p:nvSpPr>
          <p:cNvPr id="135" name="矩形 134">
            <a:extLst>
              <a:ext uri="{FF2B5EF4-FFF2-40B4-BE49-F238E27FC236}">
                <a16:creationId xmlns:a16="http://schemas.microsoft.com/office/drawing/2014/main" id="{27FD81D5-AD33-4EC5-ADA0-DDE4F0C3FC00}"/>
              </a:ext>
            </a:extLst>
          </p:cNvPr>
          <p:cNvSpPr/>
          <p:nvPr/>
        </p:nvSpPr>
        <p:spPr>
          <a:xfrm>
            <a:off x="2384629"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6" name="文本框 135">
            <a:extLst>
              <a:ext uri="{FF2B5EF4-FFF2-40B4-BE49-F238E27FC236}">
                <a16:creationId xmlns:a16="http://schemas.microsoft.com/office/drawing/2014/main" id="{7354F432-6F41-496E-987E-44A72D833153}"/>
              </a:ext>
            </a:extLst>
          </p:cNvPr>
          <p:cNvSpPr txBox="1"/>
          <p:nvPr/>
        </p:nvSpPr>
        <p:spPr>
          <a:xfrm>
            <a:off x="5380773"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2005</a:t>
            </a:r>
            <a:endParaRPr lang="zh-CN" altLang="en-US" sz="2400" b="1" dirty="0">
              <a:solidFill>
                <a:schemeClr val="accent1"/>
              </a:solidFill>
              <a:cs typeface="+mn-ea"/>
              <a:sym typeface="+mn-lt"/>
            </a:endParaRPr>
          </a:p>
        </p:txBody>
      </p:sp>
      <p:sp>
        <p:nvSpPr>
          <p:cNvPr id="137" name="矩形 136">
            <a:extLst>
              <a:ext uri="{FF2B5EF4-FFF2-40B4-BE49-F238E27FC236}">
                <a16:creationId xmlns:a16="http://schemas.microsoft.com/office/drawing/2014/main" id="{F10F0F75-7902-497A-A36D-E8861CA17499}"/>
              </a:ext>
            </a:extLst>
          </p:cNvPr>
          <p:cNvSpPr/>
          <p:nvPr/>
        </p:nvSpPr>
        <p:spPr>
          <a:xfrm>
            <a:off x="5398897"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
        <p:nvSpPr>
          <p:cNvPr id="138" name="文本框 137">
            <a:extLst>
              <a:ext uri="{FF2B5EF4-FFF2-40B4-BE49-F238E27FC236}">
                <a16:creationId xmlns:a16="http://schemas.microsoft.com/office/drawing/2014/main" id="{A78F7CF6-4E88-412F-9290-2945B9533507}"/>
              </a:ext>
            </a:extLst>
          </p:cNvPr>
          <p:cNvSpPr txBox="1"/>
          <p:nvPr/>
        </p:nvSpPr>
        <p:spPr>
          <a:xfrm>
            <a:off x="8395041" y="1253701"/>
            <a:ext cx="870751" cy="461665"/>
          </a:xfrm>
          <a:prstGeom prst="rect">
            <a:avLst/>
          </a:prstGeom>
          <a:noFill/>
        </p:spPr>
        <p:txBody>
          <a:bodyPr wrap="none" rtlCol="0">
            <a:spAutoFit/>
          </a:bodyPr>
          <a:lstStyle/>
          <a:p>
            <a:r>
              <a:rPr lang="en-US" altLang="zh-CN" sz="2400" b="1" dirty="0">
                <a:solidFill>
                  <a:schemeClr val="accent1"/>
                </a:solidFill>
                <a:cs typeface="+mn-ea"/>
                <a:sym typeface="+mn-lt"/>
              </a:rPr>
              <a:t>2012</a:t>
            </a:r>
            <a:endParaRPr lang="zh-CN" altLang="en-US" sz="2400" b="1" dirty="0">
              <a:solidFill>
                <a:schemeClr val="accent1"/>
              </a:solidFill>
              <a:cs typeface="+mn-ea"/>
              <a:sym typeface="+mn-lt"/>
            </a:endParaRPr>
          </a:p>
        </p:txBody>
      </p:sp>
      <p:sp>
        <p:nvSpPr>
          <p:cNvPr id="139" name="矩形 138">
            <a:extLst>
              <a:ext uri="{FF2B5EF4-FFF2-40B4-BE49-F238E27FC236}">
                <a16:creationId xmlns:a16="http://schemas.microsoft.com/office/drawing/2014/main" id="{829E9472-097B-44AA-90F0-399D35938C27}"/>
              </a:ext>
            </a:extLst>
          </p:cNvPr>
          <p:cNvSpPr/>
          <p:nvPr/>
        </p:nvSpPr>
        <p:spPr>
          <a:xfrm>
            <a:off x="8413165"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cs typeface="+mn-ea"/>
                <a:sym typeface="+mn-lt"/>
              </a:rPr>
              <a:t>请输入您的内容</a:t>
            </a: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7892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A195119-5F43-43E7-BF6B-13C3FB5272A7}"/>
              </a:ext>
            </a:extLst>
          </p:cNvPr>
          <p:cNvSpPr/>
          <p:nvPr/>
        </p:nvSpPr>
        <p:spPr>
          <a:xfrm>
            <a:off x="7187380" y="2455924"/>
            <a:ext cx="2187058" cy="3547196"/>
          </a:xfrm>
          <a:prstGeom prst="roundRect">
            <a:avLst>
              <a:gd name="adj" fmla="val 5749"/>
            </a:avLst>
          </a:prstGeom>
          <a:solidFill>
            <a:schemeClr val="accent1"/>
          </a:solidFill>
          <a:ln w="12700" cap="flat" cmpd="sng" algn="ctr">
            <a:noFill/>
            <a:prstDash val="solid"/>
            <a:miter lim="800000"/>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FE5CE170-6272-4F70-8125-983AE50828CD}"/>
              </a:ext>
            </a:extLst>
          </p:cNvPr>
          <p:cNvSpPr>
            <a:spLocks noGrp="1"/>
          </p:cNvSpPr>
          <p:nvPr>
            <p:ph type="body" sz="quarter" idx="10"/>
          </p:nvPr>
        </p:nvSpPr>
        <p:spPr/>
        <p:txBody>
          <a:bodyPr/>
          <a:lstStyle/>
          <a:p>
            <a:r>
              <a:rPr lang="zh-CN" altLang="en-US" dirty="0">
                <a:cs typeface="+mn-ea"/>
                <a:sym typeface="+mn-lt"/>
              </a:rPr>
              <a:t>表格</a:t>
            </a:r>
          </a:p>
        </p:txBody>
      </p:sp>
      <p:graphicFrame>
        <p:nvGraphicFramePr>
          <p:cNvPr id="4" name="表格 3">
            <a:extLst>
              <a:ext uri="{FF2B5EF4-FFF2-40B4-BE49-F238E27FC236}">
                <a16:creationId xmlns:a16="http://schemas.microsoft.com/office/drawing/2014/main" id="{E6BD0C10-DF99-460E-B15C-396F84D3CAE7}"/>
              </a:ext>
            </a:extLst>
          </p:cNvPr>
          <p:cNvGraphicFramePr>
            <a:graphicFrameLocks noGrp="1"/>
          </p:cNvGraphicFramePr>
          <p:nvPr>
            <p:extLst>
              <p:ext uri="{D42A27DB-BD31-4B8C-83A1-F6EECF244321}">
                <p14:modId xmlns:p14="http://schemas.microsoft.com/office/powerpoint/2010/main" val="3327130669"/>
              </p:ext>
            </p:extLst>
          </p:nvPr>
        </p:nvGraphicFramePr>
        <p:xfrm>
          <a:off x="695325" y="2810752"/>
          <a:ext cx="10801350" cy="283754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809638798"/>
                    </a:ext>
                  </a:extLst>
                </a:gridCol>
                <a:gridCol w="2160270">
                  <a:extLst>
                    <a:ext uri="{9D8B030D-6E8A-4147-A177-3AD203B41FA5}">
                      <a16:colId xmlns:a16="http://schemas.microsoft.com/office/drawing/2014/main" val="2092446301"/>
                    </a:ext>
                  </a:extLst>
                </a:gridCol>
                <a:gridCol w="2160270">
                  <a:extLst>
                    <a:ext uri="{9D8B030D-6E8A-4147-A177-3AD203B41FA5}">
                      <a16:colId xmlns:a16="http://schemas.microsoft.com/office/drawing/2014/main" val="1298585540"/>
                    </a:ext>
                  </a:extLst>
                </a:gridCol>
                <a:gridCol w="2160270">
                  <a:extLst>
                    <a:ext uri="{9D8B030D-6E8A-4147-A177-3AD203B41FA5}">
                      <a16:colId xmlns:a16="http://schemas.microsoft.com/office/drawing/2014/main" val="1385147283"/>
                    </a:ext>
                  </a:extLst>
                </a:gridCol>
                <a:gridCol w="2160270">
                  <a:extLst>
                    <a:ext uri="{9D8B030D-6E8A-4147-A177-3AD203B41FA5}">
                      <a16:colId xmlns:a16="http://schemas.microsoft.com/office/drawing/2014/main" val="4199642825"/>
                    </a:ext>
                  </a:extLst>
                </a:gridCol>
              </a:tblGrid>
              <a:tr h="567508">
                <a:tc>
                  <a:txBody>
                    <a:bodyPr/>
                    <a:lstStyle/>
                    <a:p>
                      <a:pPr algn="ctr"/>
                      <a:endParaRPr lang="zh-CN" altLang="en-US" sz="2000" dirty="0">
                        <a:solidFill>
                          <a:srgbClr val="9C231C"/>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1</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2</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bg1"/>
                          </a:solidFill>
                          <a:latin typeface="+mn-lt"/>
                          <a:ea typeface="+mn-ea"/>
                          <a:cs typeface="+mn-ea"/>
                          <a:sym typeface="+mn-lt"/>
                        </a:rPr>
                        <a:t>表头</a:t>
                      </a:r>
                      <a:r>
                        <a:rPr lang="en-US" altLang="zh-CN" sz="2000" dirty="0">
                          <a:solidFill>
                            <a:schemeClr val="bg1"/>
                          </a:solidFill>
                          <a:latin typeface="+mn-lt"/>
                          <a:ea typeface="+mn-ea"/>
                          <a:cs typeface="+mn-ea"/>
                          <a:sym typeface="+mn-lt"/>
                        </a:rPr>
                        <a:t>3</a:t>
                      </a:r>
                      <a:endParaRPr lang="zh-CN" altLang="en-US" sz="2000" dirty="0">
                        <a:solidFill>
                          <a:schemeClr val="bg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mn-lt"/>
                          <a:ea typeface="+mn-ea"/>
                          <a:cs typeface="+mn-ea"/>
                          <a:sym typeface="+mn-lt"/>
                        </a:rPr>
                        <a:t>表头</a:t>
                      </a:r>
                      <a:r>
                        <a:rPr lang="en-US" altLang="zh-CN" sz="2000" dirty="0">
                          <a:solidFill>
                            <a:schemeClr val="accent1"/>
                          </a:solidFill>
                          <a:latin typeface="+mn-lt"/>
                          <a:ea typeface="+mn-ea"/>
                          <a:cs typeface="+mn-ea"/>
                          <a:sym typeface="+mn-lt"/>
                        </a:rPr>
                        <a:t>4</a:t>
                      </a:r>
                      <a:endParaRPr lang="zh-CN" altLang="en-US" sz="2000" dirty="0">
                        <a:solidFill>
                          <a:schemeClr val="accent1"/>
                        </a:solidFill>
                        <a:latin typeface="+mn-lt"/>
                        <a:ea typeface="+mn-ea"/>
                        <a:cs typeface="+mn-ea"/>
                        <a:sym typeface="+mn-lt"/>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567508">
                <a:tc>
                  <a:txBody>
                    <a:bodyPr/>
                    <a:lstStyle/>
                    <a:p>
                      <a:pPr algn="ctr"/>
                      <a:r>
                        <a:rPr lang="zh-CN" altLang="en-US" sz="1800" b="1" dirty="0">
                          <a:solidFill>
                            <a:schemeClr val="accent1"/>
                          </a:solidFill>
                          <a:latin typeface="+mn-lt"/>
                          <a:ea typeface="+mn-ea"/>
                          <a:cs typeface="+mn-ea"/>
                          <a:sym typeface="+mn-lt"/>
                        </a:rPr>
                        <a:t>第一部分</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567508">
                <a:tc>
                  <a:txBody>
                    <a:bodyPr/>
                    <a:lstStyle/>
                    <a:p>
                      <a:pPr algn="ctr"/>
                      <a:r>
                        <a:rPr lang="zh-CN" altLang="en-US" sz="1800" b="1" dirty="0">
                          <a:solidFill>
                            <a:schemeClr val="accent1"/>
                          </a:solidFill>
                          <a:latin typeface="+mn-lt"/>
                          <a:ea typeface="+mn-ea"/>
                          <a:cs typeface="+mn-ea"/>
                          <a:sym typeface="+mn-lt"/>
                        </a:rPr>
                        <a:t>第二部分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567508">
                <a:tc>
                  <a:txBody>
                    <a:bodyPr/>
                    <a:lstStyle/>
                    <a:p>
                      <a:pPr algn="ctr"/>
                      <a:r>
                        <a:rPr lang="zh-CN" altLang="en-US" sz="1800" b="1" dirty="0">
                          <a:solidFill>
                            <a:schemeClr val="accent1"/>
                          </a:solidFill>
                          <a:latin typeface="+mn-lt"/>
                          <a:ea typeface="+mn-ea"/>
                          <a:cs typeface="+mn-ea"/>
                          <a:sym typeface="+mn-lt"/>
                        </a:rPr>
                        <a:t>第三部分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567508">
                <a:tc>
                  <a:txBody>
                    <a:bodyPr/>
                    <a:lstStyle/>
                    <a:p>
                      <a:pPr algn="ctr"/>
                      <a:r>
                        <a:rPr lang="zh-CN" altLang="en-US" sz="1800" b="1" dirty="0">
                          <a:solidFill>
                            <a:schemeClr val="accent1"/>
                          </a:solidFill>
                          <a:latin typeface="+mn-lt"/>
                          <a:ea typeface="+mn-ea"/>
                          <a:cs typeface="+mn-ea"/>
                          <a:sym typeface="+mn-lt"/>
                        </a:rPr>
                        <a:t>第四部分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lt"/>
                          <a:ea typeface="+mn-ea"/>
                          <a:cs typeface="+mn-ea"/>
                          <a:sym typeface="+mn-lt"/>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bl>
          </a:graphicData>
        </a:graphic>
      </p:graphicFrame>
      <p:sp>
        <p:nvSpPr>
          <p:cNvPr id="8" name="文本框 7">
            <a:extLst>
              <a:ext uri="{FF2B5EF4-FFF2-40B4-BE49-F238E27FC236}">
                <a16:creationId xmlns:a16="http://schemas.microsoft.com/office/drawing/2014/main" id="{BABA1B49-4664-4076-8A10-103A27758AD0}"/>
              </a:ext>
            </a:extLst>
          </p:cNvPr>
          <p:cNvSpPr txBox="1"/>
          <p:nvPr/>
        </p:nvSpPr>
        <p:spPr>
          <a:xfrm>
            <a:off x="4529607" y="1167932"/>
            <a:ext cx="3132785" cy="461665"/>
          </a:xfrm>
          <a:prstGeom prst="rect">
            <a:avLst/>
          </a:prstGeom>
          <a:noFill/>
        </p:spPr>
        <p:txBody>
          <a:bodyPr wrap="square" rtlCol="0">
            <a:spAutoFit/>
          </a:bodyPr>
          <a:lstStyle/>
          <a:p>
            <a:pPr algn="ctr"/>
            <a:r>
              <a:rPr lang="zh-CN" altLang="en-US" sz="2400" b="1" dirty="0">
                <a:solidFill>
                  <a:schemeClr val="tx1">
                    <a:lumMod val="75000"/>
                    <a:lumOff val="25000"/>
                  </a:schemeClr>
                </a:solidFill>
                <a:cs typeface="+mn-ea"/>
                <a:sym typeface="+mn-lt"/>
              </a:rPr>
              <a:t>请输入您的图表标题</a:t>
            </a:r>
          </a:p>
        </p:txBody>
      </p:sp>
      <p:sp>
        <p:nvSpPr>
          <p:cNvPr id="9" name="矩形 8">
            <a:extLst>
              <a:ext uri="{FF2B5EF4-FFF2-40B4-BE49-F238E27FC236}">
                <a16:creationId xmlns:a16="http://schemas.microsoft.com/office/drawing/2014/main" id="{3D4D9AD0-DE89-4D95-90AC-412B1635C340}"/>
              </a:ext>
            </a:extLst>
          </p:cNvPr>
          <p:cNvSpPr/>
          <p:nvPr/>
        </p:nvSpPr>
        <p:spPr>
          <a:xfrm>
            <a:off x="939800" y="1765920"/>
            <a:ext cx="10312400" cy="417358"/>
          </a:xfrm>
          <a:prstGeom prst="rect">
            <a:avLst/>
          </a:prstGeom>
        </p:spPr>
        <p:txBody>
          <a:bodyPr wrap="square" lIns="0">
            <a:spAutoFit/>
          </a:bodyPr>
          <a:lstStyle/>
          <a:p>
            <a:pPr algn="ctr">
              <a:lnSpc>
                <a:spcPct val="130000"/>
              </a:lnSpc>
            </a:pPr>
            <a:r>
              <a:rPr lang="zh-CN" altLang="en-US" dirty="0">
                <a:solidFill>
                  <a:schemeClr val="tx1">
                    <a:lumMod val="75000"/>
                    <a:lumOff val="25000"/>
                  </a:schemeClr>
                </a:solidFill>
                <a:cs typeface="+mn-ea"/>
                <a:sym typeface="+mn-lt"/>
              </a:rPr>
              <a:t>输入您的文本内容输入您的文本内容输入您的文本内容输入您的文本内容输入您的文本内容</a:t>
            </a:r>
          </a:p>
        </p:txBody>
      </p:sp>
    </p:spTree>
    <p:extLst>
      <p:ext uri="{BB962C8B-B14F-4D97-AF65-F5344CB8AC3E}">
        <p14:creationId xmlns:p14="http://schemas.microsoft.com/office/powerpoint/2010/main" val="39606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E5DB17-B36A-4AB8-AC16-1A151B386C4B}"/>
              </a:ext>
            </a:extLst>
          </p:cNvPr>
          <p:cNvSpPr>
            <a:spLocks noGrp="1"/>
          </p:cNvSpPr>
          <p:nvPr>
            <p:ph type="body" sz="quarter" idx="10"/>
          </p:nvPr>
        </p:nvSpPr>
        <p:spPr/>
        <p:txBody>
          <a:bodyPr/>
          <a:lstStyle/>
          <a:p>
            <a:r>
              <a:rPr lang="zh-CN" altLang="en-US" dirty="0">
                <a:cs typeface="+mn-ea"/>
                <a:sym typeface="+mn-lt"/>
              </a:rPr>
              <a:t>柱状图</a:t>
            </a:r>
          </a:p>
        </p:txBody>
      </p:sp>
      <p:sp>
        <p:nvSpPr>
          <p:cNvPr id="4" name="矩形: 圆角 3">
            <a:extLst>
              <a:ext uri="{FF2B5EF4-FFF2-40B4-BE49-F238E27FC236}">
                <a16:creationId xmlns:a16="http://schemas.microsoft.com/office/drawing/2014/main" id="{108A6882-E99D-4275-B58E-1B1675EB8834}"/>
              </a:ext>
            </a:extLst>
          </p:cNvPr>
          <p:cNvSpPr/>
          <p:nvPr/>
        </p:nvSpPr>
        <p:spPr>
          <a:xfrm>
            <a:off x="4782977" y="1268362"/>
            <a:ext cx="6713698" cy="1401842"/>
          </a:xfrm>
          <a:prstGeom prst="roundRect">
            <a:avLst>
              <a:gd name="adj" fmla="val 8969"/>
            </a:avLst>
          </a:prstGeom>
          <a:solidFill>
            <a:schemeClr val="bg1"/>
          </a:solidFill>
          <a:ln>
            <a:noFill/>
          </a:ln>
          <a:effectLst>
            <a:outerShdw blurRad="190500" sx="97000" sy="9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C766090-9F38-4705-A795-E67E6440A96F}"/>
              </a:ext>
            </a:extLst>
          </p:cNvPr>
          <p:cNvSpPr/>
          <p:nvPr/>
        </p:nvSpPr>
        <p:spPr>
          <a:xfrm>
            <a:off x="695324" y="1268362"/>
            <a:ext cx="3300023" cy="4680000"/>
          </a:xfrm>
          <a:prstGeom prst="roundRect">
            <a:avLst>
              <a:gd name="adj" fmla="val 5888"/>
            </a:avLst>
          </a:prstGeom>
          <a:gradFill>
            <a:gsLst>
              <a:gs pos="0">
                <a:schemeClr val="accent1"/>
              </a:gs>
              <a:gs pos="100000">
                <a:schemeClr val="accent4"/>
              </a:gs>
            </a:gsLst>
            <a:lin ang="5400000" scaled="1"/>
          </a:gra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sp>
        <p:nvSpPr>
          <p:cNvPr id="10" name="文本框 9">
            <a:extLst>
              <a:ext uri="{FF2B5EF4-FFF2-40B4-BE49-F238E27FC236}">
                <a16:creationId xmlns:a16="http://schemas.microsoft.com/office/drawing/2014/main" id="{A7AE6F1E-56A2-46A8-814D-AD82C1E7EFB6}"/>
              </a:ext>
            </a:extLst>
          </p:cNvPr>
          <p:cNvSpPr txBox="1"/>
          <p:nvPr/>
        </p:nvSpPr>
        <p:spPr>
          <a:xfrm>
            <a:off x="989498" y="1667086"/>
            <a:ext cx="2794761" cy="461665"/>
          </a:xfrm>
          <a:prstGeom prst="rect">
            <a:avLst/>
          </a:prstGeom>
          <a:noFill/>
        </p:spPr>
        <p:txBody>
          <a:bodyPr wrap="square" rtlCol="0">
            <a:spAutoFit/>
          </a:bodyPr>
          <a:lstStyle/>
          <a:p>
            <a:pPr algn="just"/>
            <a:r>
              <a:rPr lang="zh-CN" altLang="en-US" sz="2400" dirty="0">
                <a:solidFill>
                  <a:schemeClr val="bg1"/>
                </a:solidFill>
                <a:cs typeface="+mn-ea"/>
                <a:sym typeface="+mn-lt"/>
              </a:rPr>
              <a:t>请添加表格的标题</a:t>
            </a:r>
          </a:p>
        </p:txBody>
      </p:sp>
      <p:grpSp>
        <p:nvGrpSpPr>
          <p:cNvPr id="19" name="组合 18">
            <a:extLst>
              <a:ext uri="{FF2B5EF4-FFF2-40B4-BE49-F238E27FC236}">
                <a16:creationId xmlns:a16="http://schemas.microsoft.com/office/drawing/2014/main" id="{631DBB2F-E3C8-43C6-B890-B51B88BFBFCB}"/>
              </a:ext>
            </a:extLst>
          </p:cNvPr>
          <p:cNvGrpSpPr/>
          <p:nvPr/>
        </p:nvGrpSpPr>
        <p:grpSpPr>
          <a:xfrm>
            <a:off x="5765926" y="1378615"/>
            <a:ext cx="4706824" cy="1165663"/>
            <a:chOff x="6784258" y="2419521"/>
            <a:chExt cx="4706824" cy="1165663"/>
          </a:xfrm>
        </p:grpSpPr>
        <p:sp>
          <p:nvSpPr>
            <p:cNvPr id="20" name="文本框 19">
              <a:extLst>
                <a:ext uri="{FF2B5EF4-FFF2-40B4-BE49-F238E27FC236}">
                  <a16:creationId xmlns:a16="http://schemas.microsoft.com/office/drawing/2014/main" id="{056F520A-F365-4D6E-9E3C-2D7AC3985C51}"/>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01</a:t>
              </a:r>
              <a:endParaRPr lang="zh-CN" altLang="en-US" sz="5400" b="1" dirty="0">
                <a:solidFill>
                  <a:schemeClr val="accent1"/>
                </a:solidFill>
                <a:cs typeface="+mn-ea"/>
                <a:sym typeface="+mn-lt"/>
              </a:endParaRPr>
            </a:p>
          </p:txBody>
        </p:sp>
        <p:sp>
          <p:nvSpPr>
            <p:cNvPr id="21" name="文本框 20">
              <a:extLst>
                <a:ext uri="{FF2B5EF4-FFF2-40B4-BE49-F238E27FC236}">
                  <a16:creationId xmlns:a16="http://schemas.microsoft.com/office/drawing/2014/main" id="{E4252D88-33CA-4118-ACE5-5328F7EDD8EA}"/>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分析图表</a:t>
              </a:r>
            </a:p>
          </p:txBody>
        </p:sp>
        <p:sp>
          <p:nvSpPr>
            <p:cNvPr id="22" name="文本框 21">
              <a:extLst>
                <a:ext uri="{FF2B5EF4-FFF2-40B4-BE49-F238E27FC236}">
                  <a16:creationId xmlns:a16="http://schemas.microsoft.com/office/drawing/2014/main" id="{514AE40C-AB34-4512-BDCA-DFD3101BB84E}"/>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sp>
        <p:nvSpPr>
          <p:cNvPr id="34" name="椭圆 33">
            <a:extLst>
              <a:ext uri="{FF2B5EF4-FFF2-40B4-BE49-F238E27FC236}">
                <a16:creationId xmlns:a16="http://schemas.microsoft.com/office/drawing/2014/main" id="{1A4DCAB3-6901-48CD-BA3D-67FCC973FA2D}"/>
              </a:ext>
            </a:extLst>
          </p:cNvPr>
          <p:cNvSpPr/>
          <p:nvPr/>
        </p:nvSpPr>
        <p:spPr>
          <a:xfrm>
            <a:off x="3729676" y="3304900"/>
            <a:ext cx="508256" cy="508256"/>
          </a:xfrm>
          <a:prstGeom prst="ellipse">
            <a:avLst/>
          </a:prstGeom>
          <a:solidFill>
            <a:schemeClr val="bg1"/>
          </a:solidFill>
          <a:ln>
            <a:noFill/>
          </a:ln>
          <a:effectLst>
            <a:outerShdw blurRad="1270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53045770-CABD-49B5-B73E-3779CD578C5A}"/>
              </a:ext>
            </a:extLst>
          </p:cNvPr>
          <p:cNvGrpSpPr/>
          <p:nvPr/>
        </p:nvGrpSpPr>
        <p:grpSpPr>
          <a:xfrm>
            <a:off x="3940765" y="3462522"/>
            <a:ext cx="109163" cy="193011"/>
            <a:chOff x="3269117" y="540421"/>
            <a:chExt cx="652071" cy="1343442"/>
          </a:xfrm>
        </p:grpSpPr>
        <p:cxnSp>
          <p:nvCxnSpPr>
            <p:cNvPr id="36" name="直接连接符 35">
              <a:extLst>
                <a:ext uri="{FF2B5EF4-FFF2-40B4-BE49-F238E27FC236}">
                  <a16:creationId xmlns:a16="http://schemas.microsoft.com/office/drawing/2014/main" id="{94C526B6-67D3-416A-B271-C6D518C92AB1}"/>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5F924A4-B949-4A34-9D01-D3817309C7E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0" name="图表 39">
            <a:extLst>
              <a:ext uri="{FF2B5EF4-FFF2-40B4-BE49-F238E27FC236}">
                <a16:creationId xmlns:a16="http://schemas.microsoft.com/office/drawing/2014/main" id="{07515420-49EE-4F76-A05A-78023AE4C349}"/>
              </a:ext>
            </a:extLst>
          </p:cNvPr>
          <p:cNvGraphicFramePr/>
          <p:nvPr>
            <p:extLst>
              <p:ext uri="{D42A27DB-BD31-4B8C-83A1-F6EECF244321}">
                <p14:modId xmlns:p14="http://schemas.microsoft.com/office/powerpoint/2010/main" val="1947030543"/>
              </p:ext>
            </p:extLst>
          </p:nvPr>
        </p:nvGraphicFramePr>
        <p:xfrm>
          <a:off x="1099611" y="2320066"/>
          <a:ext cx="2365501" cy="3435092"/>
        </p:xfrm>
        <a:graphic>
          <a:graphicData uri="http://schemas.openxmlformats.org/drawingml/2006/chart">
            <c:chart xmlns:c="http://schemas.openxmlformats.org/drawingml/2006/chart" xmlns:r="http://schemas.openxmlformats.org/officeDocument/2006/relationships" r:id="rId2"/>
          </a:graphicData>
        </a:graphic>
      </p:graphicFrame>
      <p:grpSp>
        <p:nvGrpSpPr>
          <p:cNvPr id="41" name="组合 40">
            <a:extLst>
              <a:ext uri="{FF2B5EF4-FFF2-40B4-BE49-F238E27FC236}">
                <a16:creationId xmlns:a16="http://schemas.microsoft.com/office/drawing/2014/main" id="{3B6655B1-4D4C-4F58-AA34-3CA81C141127}"/>
              </a:ext>
            </a:extLst>
          </p:cNvPr>
          <p:cNvGrpSpPr/>
          <p:nvPr/>
        </p:nvGrpSpPr>
        <p:grpSpPr>
          <a:xfrm>
            <a:off x="5765926" y="3035997"/>
            <a:ext cx="4706824" cy="1165663"/>
            <a:chOff x="6784258" y="2419521"/>
            <a:chExt cx="4706824" cy="1165663"/>
          </a:xfrm>
        </p:grpSpPr>
        <p:sp>
          <p:nvSpPr>
            <p:cNvPr id="42" name="文本框 41">
              <a:extLst>
                <a:ext uri="{FF2B5EF4-FFF2-40B4-BE49-F238E27FC236}">
                  <a16:creationId xmlns:a16="http://schemas.microsoft.com/office/drawing/2014/main" id="{46176367-FFC6-4316-835B-120208153D88}"/>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02</a:t>
              </a:r>
              <a:endParaRPr lang="zh-CN" altLang="en-US" sz="5400" b="1" dirty="0">
                <a:solidFill>
                  <a:schemeClr val="accent1"/>
                </a:solidFill>
                <a:cs typeface="+mn-ea"/>
                <a:sym typeface="+mn-lt"/>
              </a:endParaRPr>
            </a:p>
          </p:txBody>
        </p:sp>
        <p:sp>
          <p:nvSpPr>
            <p:cNvPr id="43" name="文本框 42">
              <a:extLst>
                <a:ext uri="{FF2B5EF4-FFF2-40B4-BE49-F238E27FC236}">
                  <a16:creationId xmlns:a16="http://schemas.microsoft.com/office/drawing/2014/main" id="{551346D7-2C5A-4AD5-B665-6F5A4E64719C}"/>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小标题</a:t>
              </a:r>
            </a:p>
          </p:txBody>
        </p:sp>
        <p:sp>
          <p:nvSpPr>
            <p:cNvPr id="44" name="文本框 43">
              <a:extLst>
                <a:ext uri="{FF2B5EF4-FFF2-40B4-BE49-F238E27FC236}">
                  <a16:creationId xmlns:a16="http://schemas.microsoft.com/office/drawing/2014/main" id="{75DD5218-AE93-4F53-86AD-5357C0D79750}"/>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grpSp>
        <p:nvGrpSpPr>
          <p:cNvPr id="45" name="组合 44">
            <a:extLst>
              <a:ext uri="{FF2B5EF4-FFF2-40B4-BE49-F238E27FC236}">
                <a16:creationId xmlns:a16="http://schemas.microsoft.com/office/drawing/2014/main" id="{CCFB9BAE-21B2-46F7-8701-46F3CBC213E0}"/>
              </a:ext>
            </a:extLst>
          </p:cNvPr>
          <p:cNvGrpSpPr/>
          <p:nvPr/>
        </p:nvGrpSpPr>
        <p:grpSpPr>
          <a:xfrm>
            <a:off x="5765926" y="4579066"/>
            <a:ext cx="4706824" cy="1165663"/>
            <a:chOff x="6784258" y="2419521"/>
            <a:chExt cx="4706824" cy="1165663"/>
          </a:xfrm>
        </p:grpSpPr>
        <p:sp>
          <p:nvSpPr>
            <p:cNvPr id="46" name="文本框 45">
              <a:extLst>
                <a:ext uri="{FF2B5EF4-FFF2-40B4-BE49-F238E27FC236}">
                  <a16:creationId xmlns:a16="http://schemas.microsoft.com/office/drawing/2014/main" id="{AAC3E33A-6B3D-482B-9796-9EC7EB8B68DC}"/>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cs typeface="+mn-ea"/>
                  <a:sym typeface="+mn-lt"/>
                </a:rPr>
                <a:t>03</a:t>
              </a:r>
              <a:endParaRPr lang="zh-CN" altLang="en-US" sz="5400" b="1" dirty="0">
                <a:solidFill>
                  <a:schemeClr val="accent1"/>
                </a:solidFill>
                <a:cs typeface="+mn-ea"/>
                <a:sym typeface="+mn-lt"/>
              </a:endParaRPr>
            </a:p>
          </p:txBody>
        </p:sp>
        <p:sp>
          <p:nvSpPr>
            <p:cNvPr id="47" name="文本框 46">
              <a:extLst>
                <a:ext uri="{FF2B5EF4-FFF2-40B4-BE49-F238E27FC236}">
                  <a16:creationId xmlns:a16="http://schemas.microsoft.com/office/drawing/2014/main" id="{CE6E5C41-ABC7-41E1-A45F-BB2E03851928}"/>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小标题</a:t>
              </a:r>
            </a:p>
          </p:txBody>
        </p:sp>
        <p:sp>
          <p:nvSpPr>
            <p:cNvPr id="48" name="文本框 47">
              <a:extLst>
                <a:ext uri="{FF2B5EF4-FFF2-40B4-BE49-F238E27FC236}">
                  <a16:creationId xmlns:a16="http://schemas.microsoft.com/office/drawing/2014/main" id="{85F6A904-E509-468B-851A-0EDEAF5D76A6}"/>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cs typeface="+mn-ea"/>
                  <a:sym typeface="+mn-lt"/>
                </a:rPr>
                <a:t>请添加你的标题，请添加你的内容。请添加你的标题，请添加你的内容</a:t>
              </a:r>
            </a:p>
          </p:txBody>
        </p:sp>
      </p:grpSp>
    </p:spTree>
    <p:extLst>
      <p:ext uri="{BB962C8B-B14F-4D97-AF65-F5344CB8AC3E}">
        <p14:creationId xmlns:p14="http://schemas.microsoft.com/office/powerpoint/2010/main" val="54171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43461A01-8007-48A1-919B-A8BD8A2D3DA5}"/>
              </a:ext>
            </a:extLst>
          </p:cNvPr>
          <p:cNvSpPr/>
          <p:nvPr/>
        </p:nvSpPr>
        <p:spPr>
          <a:xfrm>
            <a:off x="695334" y="2818151"/>
            <a:ext cx="10801341" cy="3520427"/>
          </a:xfrm>
          <a:prstGeom prst="roundRect">
            <a:avLst>
              <a:gd name="adj" fmla="val 5953"/>
            </a:avLst>
          </a:prstGeom>
          <a:solidFill>
            <a:schemeClr val="bg1"/>
          </a:solidFill>
          <a:ln>
            <a:noFill/>
          </a:ln>
          <a:effectLst>
            <a:outerShdw blurRad="190500" sx="99000" sy="99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2225BCC1-F121-4473-BA39-807C8A6D10E8}"/>
              </a:ext>
            </a:extLst>
          </p:cNvPr>
          <p:cNvSpPr>
            <a:spLocks noGrp="1"/>
          </p:cNvSpPr>
          <p:nvPr>
            <p:ph type="body" sz="quarter" idx="10"/>
          </p:nvPr>
        </p:nvSpPr>
        <p:spPr/>
        <p:txBody>
          <a:bodyPr/>
          <a:lstStyle/>
          <a:p>
            <a:r>
              <a:rPr lang="zh-CN" altLang="en-US" dirty="0">
                <a:cs typeface="+mn-ea"/>
                <a:sym typeface="+mn-lt"/>
              </a:rPr>
              <a:t>折线图</a:t>
            </a:r>
          </a:p>
        </p:txBody>
      </p:sp>
      <p:sp>
        <p:nvSpPr>
          <p:cNvPr id="4" name="文本框 3">
            <a:extLst>
              <a:ext uri="{FF2B5EF4-FFF2-40B4-BE49-F238E27FC236}">
                <a16:creationId xmlns:a16="http://schemas.microsoft.com/office/drawing/2014/main" id="{F9D4DAE1-E952-4AC2-9B66-F6FB41AB8F09}"/>
              </a:ext>
            </a:extLst>
          </p:cNvPr>
          <p:cNvSpPr txBox="1"/>
          <p:nvPr/>
        </p:nvSpPr>
        <p:spPr>
          <a:xfrm>
            <a:off x="6794657"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150</a:t>
            </a:r>
            <a:r>
              <a:rPr lang="en-US" altLang="zh-CN" dirty="0">
                <a:solidFill>
                  <a:schemeClr val="tx1">
                    <a:lumMod val="75000"/>
                    <a:lumOff val="25000"/>
                  </a:schemeClr>
                </a:solidFill>
                <a:cs typeface="+mn-ea"/>
                <a:sym typeface="+mn-lt"/>
              </a:rPr>
              <a:t>%</a:t>
            </a:r>
            <a:endParaRPr lang="zh-CN" altLang="en-US" dirty="0">
              <a:solidFill>
                <a:schemeClr val="tx1">
                  <a:lumMod val="75000"/>
                  <a:lumOff val="25000"/>
                </a:schemeClr>
              </a:solidFill>
              <a:cs typeface="+mn-ea"/>
              <a:sym typeface="+mn-lt"/>
            </a:endParaRPr>
          </a:p>
        </p:txBody>
      </p:sp>
      <p:sp>
        <p:nvSpPr>
          <p:cNvPr id="5" name="文本框 4">
            <a:extLst>
              <a:ext uri="{FF2B5EF4-FFF2-40B4-BE49-F238E27FC236}">
                <a16:creationId xmlns:a16="http://schemas.microsoft.com/office/drawing/2014/main" id="{31FFA050-1621-45F7-8945-51CFD71BC4DB}"/>
              </a:ext>
            </a:extLst>
          </p:cNvPr>
          <p:cNvSpPr txBox="1"/>
          <p:nvPr/>
        </p:nvSpPr>
        <p:spPr>
          <a:xfrm>
            <a:off x="7821689"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cs typeface="+mn-ea"/>
                <a:sym typeface="+mn-lt"/>
              </a:rPr>
              <a:t>请添加你的内容。请添加你的内容。</a:t>
            </a:r>
          </a:p>
          <a:p>
            <a:pPr algn="just">
              <a:lnSpc>
                <a:spcPct val="130000"/>
              </a:lnSpc>
            </a:pPr>
            <a:r>
              <a:rPr lang="zh-CN" altLang="en-US" dirty="0">
                <a:solidFill>
                  <a:schemeClr val="tx1">
                    <a:lumMod val="75000"/>
                    <a:lumOff val="25000"/>
                  </a:schemeClr>
                </a:solidFill>
                <a:cs typeface="+mn-ea"/>
                <a:sym typeface="+mn-lt"/>
              </a:rPr>
              <a:t>请添加你的内容。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6" name="文本框 5">
            <a:extLst>
              <a:ext uri="{FF2B5EF4-FFF2-40B4-BE49-F238E27FC236}">
                <a16:creationId xmlns:a16="http://schemas.microsoft.com/office/drawing/2014/main" id="{4B106857-8D04-4DC8-8ACF-3FC43ADE0555}"/>
              </a:ext>
            </a:extLst>
          </p:cNvPr>
          <p:cNvSpPr txBox="1"/>
          <p:nvPr/>
        </p:nvSpPr>
        <p:spPr>
          <a:xfrm>
            <a:off x="6574469" y="1656749"/>
            <a:ext cx="1223412" cy="461665"/>
          </a:xfrm>
          <a:prstGeom prst="rect">
            <a:avLst/>
          </a:prstGeom>
          <a:noFill/>
        </p:spPr>
        <p:txBody>
          <a:bodyPr wrap="none" rtlCol="0">
            <a:spAutoFit/>
          </a:bodyPr>
          <a:lstStyle/>
          <a:p>
            <a:r>
              <a:rPr lang="zh-CN" altLang="en-US" sz="2400" b="1" spc="300" dirty="0">
                <a:solidFill>
                  <a:schemeClr val="accent1"/>
                </a:solidFill>
                <a:cs typeface="+mn-ea"/>
                <a:sym typeface="+mn-lt"/>
              </a:rPr>
              <a:t>小标题</a:t>
            </a:r>
          </a:p>
        </p:txBody>
      </p:sp>
      <p:cxnSp>
        <p:nvCxnSpPr>
          <p:cNvPr id="7" name="直接连接符 6">
            <a:extLst>
              <a:ext uri="{FF2B5EF4-FFF2-40B4-BE49-F238E27FC236}">
                <a16:creationId xmlns:a16="http://schemas.microsoft.com/office/drawing/2014/main" id="{F2722C1C-4BB3-4BC5-97FC-F23ECF34E983}"/>
              </a:ext>
            </a:extLst>
          </p:cNvPr>
          <p:cNvCxnSpPr>
            <a:cxnSpLocks/>
          </p:cNvCxnSpPr>
          <p:nvPr/>
        </p:nvCxnSpPr>
        <p:spPr>
          <a:xfrm>
            <a:off x="10037368" y="1169224"/>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09C8B5D-0051-4873-A1B8-9911883A0F13}"/>
              </a:ext>
            </a:extLst>
          </p:cNvPr>
          <p:cNvCxnSpPr>
            <a:cxnSpLocks/>
          </p:cNvCxnSpPr>
          <p:nvPr/>
        </p:nvCxnSpPr>
        <p:spPr>
          <a:xfrm>
            <a:off x="4646608" y="1193890"/>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图表 13">
            <a:extLst>
              <a:ext uri="{FF2B5EF4-FFF2-40B4-BE49-F238E27FC236}">
                <a16:creationId xmlns:a16="http://schemas.microsoft.com/office/drawing/2014/main" id="{CA6246B0-4068-4D4F-8F79-63B2F62B9242}"/>
              </a:ext>
            </a:extLst>
          </p:cNvPr>
          <p:cNvGraphicFramePr/>
          <p:nvPr>
            <p:extLst>
              <p:ext uri="{D42A27DB-BD31-4B8C-83A1-F6EECF244321}">
                <p14:modId xmlns:p14="http://schemas.microsoft.com/office/powerpoint/2010/main" val="375679187"/>
              </p:ext>
            </p:extLst>
          </p:nvPr>
        </p:nvGraphicFramePr>
        <p:xfrm>
          <a:off x="783824" y="3017673"/>
          <a:ext cx="10801342" cy="3294221"/>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97899FB4-0683-450C-9A5F-D08339972081}"/>
              </a:ext>
            </a:extLst>
          </p:cNvPr>
          <p:cNvSpPr txBox="1"/>
          <p:nvPr/>
        </p:nvSpPr>
        <p:spPr>
          <a:xfrm>
            <a:off x="1415700"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150</a:t>
            </a:r>
            <a:r>
              <a:rPr lang="en-US" altLang="zh-CN" dirty="0">
                <a:solidFill>
                  <a:schemeClr val="tx1">
                    <a:lumMod val="75000"/>
                    <a:lumOff val="25000"/>
                  </a:schemeClr>
                </a:solidFill>
                <a:cs typeface="+mn-ea"/>
                <a:sym typeface="+mn-lt"/>
              </a:rPr>
              <a:t>%</a:t>
            </a:r>
            <a:endParaRPr lang="zh-CN" altLang="en-US" dirty="0">
              <a:solidFill>
                <a:schemeClr val="tx1">
                  <a:lumMod val="75000"/>
                  <a:lumOff val="25000"/>
                </a:schemeClr>
              </a:solidFill>
              <a:cs typeface="+mn-ea"/>
              <a:sym typeface="+mn-lt"/>
            </a:endParaRPr>
          </a:p>
        </p:txBody>
      </p:sp>
      <p:sp>
        <p:nvSpPr>
          <p:cNvPr id="19" name="文本框 18">
            <a:extLst>
              <a:ext uri="{FF2B5EF4-FFF2-40B4-BE49-F238E27FC236}">
                <a16:creationId xmlns:a16="http://schemas.microsoft.com/office/drawing/2014/main" id="{26209908-84BA-4451-A34F-A085F37A2B03}"/>
              </a:ext>
            </a:extLst>
          </p:cNvPr>
          <p:cNvSpPr txBox="1"/>
          <p:nvPr/>
        </p:nvSpPr>
        <p:spPr>
          <a:xfrm>
            <a:off x="2442732"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cs typeface="+mn-ea"/>
                <a:sym typeface="+mn-lt"/>
              </a:rPr>
              <a:t>请添加你的内容。请添加你的内容。</a:t>
            </a:r>
          </a:p>
          <a:p>
            <a:pPr algn="just">
              <a:lnSpc>
                <a:spcPct val="130000"/>
              </a:lnSpc>
            </a:pPr>
            <a:r>
              <a:rPr lang="zh-CN" altLang="en-US" dirty="0">
                <a:solidFill>
                  <a:schemeClr val="tx1">
                    <a:lumMod val="75000"/>
                    <a:lumOff val="25000"/>
                  </a:schemeClr>
                </a:solidFill>
                <a:cs typeface="+mn-ea"/>
                <a:sym typeface="+mn-lt"/>
              </a:rPr>
              <a:t>请添加你的内容。</a:t>
            </a:r>
          </a:p>
          <a:p>
            <a:pPr algn="just">
              <a:lnSpc>
                <a:spcPct val="130000"/>
              </a:lnSpc>
            </a:pPr>
            <a:endParaRPr lang="zh-CN" altLang="en-US" dirty="0">
              <a:solidFill>
                <a:schemeClr val="tx1">
                  <a:lumMod val="75000"/>
                  <a:lumOff val="25000"/>
                </a:schemeClr>
              </a:solidFill>
              <a:cs typeface="+mn-ea"/>
              <a:sym typeface="+mn-lt"/>
            </a:endParaRPr>
          </a:p>
        </p:txBody>
      </p:sp>
      <p:sp>
        <p:nvSpPr>
          <p:cNvPr id="20" name="文本框 19">
            <a:extLst>
              <a:ext uri="{FF2B5EF4-FFF2-40B4-BE49-F238E27FC236}">
                <a16:creationId xmlns:a16="http://schemas.microsoft.com/office/drawing/2014/main" id="{2AA057F3-9B0F-4571-8EF3-CFC5DA2D7C07}"/>
              </a:ext>
            </a:extLst>
          </p:cNvPr>
          <p:cNvSpPr txBox="1"/>
          <p:nvPr/>
        </p:nvSpPr>
        <p:spPr>
          <a:xfrm>
            <a:off x="1195512" y="1656749"/>
            <a:ext cx="1223412" cy="461665"/>
          </a:xfrm>
          <a:prstGeom prst="rect">
            <a:avLst/>
          </a:prstGeom>
          <a:noFill/>
        </p:spPr>
        <p:txBody>
          <a:bodyPr wrap="none" rtlCol="0">
            <a:spAutoFit/>
          </a:bodyPr>
          <a:lstStyle/>
          <a:p>
            <a:r>
              <a:rPr lang="zh-CN" altLang="en-US" sz="2400" b="1" spc="300" dirty="0">
                <a:solidFill>
                  <a:schemeClr val="accent1"/>
                </a:solidFill>
                <a:cs typeface="+mn-ea"/>
                <a:sym typeface="+mn-lt"/>
              </a:rPr>
              <a:t>小标题</a:t>
            </a:r>
          </a:p>
        </p:txBody>
      </p:sp>
      <p:sp>
        <p:nvSpPr>
          <p:cNvPr id="27" name="椭圆 26">
            <a:extLst>
              <a:ext uri="{FF2B5EF4-FFF2-40B4-BE49-F238E27FC236}">
                <a16:creationId xmlns:a16="http://schemas.microsoft.com/office/drawing/2014/main" id="{E3F4DC98-9856-4BCB-B542-1A88358953C8}"/>
              </a:ext>
            </a:extLst>
          </p:cNvPr>
          <p:cNvSpPr/>
          <p:nvPr/>
        </p:nvSpPr>
        <p:spPr>
          <a:xfrm>
            <a:off x="5849019" y="2617407"/>
            <a:ext cx="508256" cy="508256"/>
          </a:xfrm>
          <a:prstGeom prst="ellipse">
            <a:avLst/>
          </a:prstGeom>
          <a:solidFill>
            <a:schemeClr val="bg1"/>
          </a:solidFill>
          <a:ln>
            <a:noFill/>
          </a:ln>
          <a:effectLst>
            <a:outerShdw blurRad="190500" sx="99000" sy="99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a:extLst>
              <a:ext uri="{FF2B5EF4-FFF2-40B4-BE49-F238E27FC236}">
                <a16:creationId xmlns:a16="http://schemas.microsoft.com/office/drawing/2014/main" id="{81E16B3F-92DD-4F1D-9253-4519ACE1BCEC}"/>
              </a:ext>
            </a:extLst>
          </p:cNvPr>
          <p:cNvGrpSpPr/>
          <p:nvPr/>
        </p:nvGrpSpPr>
        <p:grpSpPr>
          <a:xfrm rot="16200000">
            <a:off x="6051250" y="2766029"/>
            <a:ext cx="109163" cy="193011"/>
            <a:chOff x="3269117" y="540421"/>
            <a:chExt cx="652071" cy="1343442"/>
          </a:xfrm>
        </p:grpSpPr>
        <p:cxnSp>
          <p:nvCxnSpPr>
            <p:cNvPr id="29" name="直接连接符 28">
              <a:extLst>
                <a:ext uri="{FF2B5EF4-FFF2-40B4-BE49-F238E27FC236}">
                  <a16:creationId xmlns:a16="http://schemas.microsoft.com/office/drawing/2014/main" id="{7B2C48A6-1357-4090-8287-3094349ADC3B}"/>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1F90C92-F588-4A32-BFD2-4F9220E995D2}"/>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 name="图形 7" descr="回收标志">
            <a:extLst>
              <a:ext uri="{FF2B5EF4-FFF2-40B4-BE49-F238E27FC236}">
                <a16:creationId xmlns:a16="http://schemas.microsoft.com/office/drawing/2014/main" id="{FC7D2E06-42CE-4ACF-AA19-407890D862C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2470" y="1272098"/>
            <a:ext cx="914400" cy="914400"/>
          </a:xfrm>
          <a:prstGeom prst="rect">
            <a:avLst/>
          </a:prstGeom>
        </p:spPr>
      </p:pic>
      <p:pic>
        <p:nvPicPr>
          <p:cNvPr id="23" name="图形 22" descr="回收标志">
            <a:extLst>
              <a:ext uri="{FF2B5EF4-FFF2-40B4-BE49-F238E27FC236}">
                <a16:creationId xmlns:a16="http://schemas.microsoft.com/office/drawing/2014/main" id="{F3FB4B95-482B-4D79-8A3F-DA53D7345D8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8605" y="1272098"/>
            <a:ext cx="914400" cy="914400"/>
          </a:xfrm>
          <a:prstGeom prst="rect">
            <a:avLst/>
          </a:prstGeom>
        </p:spPr>
      </p:pic>
    </p:spTree>
    <p:extLst>
      <p:ext uri="{BB962C8B-B14F-4D97-AF65-F5344CB8AC3E}">
        <p14:creationId xmlns:p14="http://schemas.microsoft.com/office/powerpoint/2010/main" val="23289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A98A60-58BE-4906-959F-9FE0770F7C13}"/>
              </a:ext>
            </a:extLst>
          </p:cNvPr>
          <p:cNvSpPr>
            <a:spLocks noGrp="1"/>
          </p:cNvSpPr>
          <p:nvPr>
            <p:ph type="body" sz="quarter" idx="10"/>
          </p:nvPr>
        </p:nvSpPr>
        <p:spPr/>
        <p:txBody>
          <a:bodyPr/>
          <a:lstStyle/>
          <a:p>
            <a:r>
              <a:rPr lang="zh-CN" altLang="en-US" dirty="0">
                <a:cs typeface="+mn-ea"/>
                <a:sym typeface="+mn-lt"/>
              </a:rPr>
              <a:t>柱状图</a:t>
            </a:r>
          </a:p>
        </p:txBody>
      </p:sp>
      <p:graphicFrame>
        <p:nvGraphicFramePr>
          <p:cNvPr id="5" name="图表 4">
            <a:extLst>
              <a:ext uri="{FF2B5EF4-FFF2-40B4-BE49-F238E27FC236}">
                <a16:creationId xmlns:a16="http://schemas.microsoft.com/office/drawing/2014/main" id="{418E7D4F-C72B-4C10-B1E8-C8A6AD505553}"/>
              </a:ext>
            </a:extLst>
          </p:cNvPr>
          <p:cNvGraphicFramePr/>
          <p:nvPr>
            <p:extLst>
              <p:ext uri="{D42A27DB-BD31-4B8C-83A1-F6EECF244321}">
                <p14:modId xmlns:p14="http://schemas.microsoft.com/office/powerpoint/2010/main" val="423072927"/>
              </p:ext>
            </p:extLst>
          </p:nvPr>
        </p:nvGraphicFramePr>
        <p:xfrm>
          <a:off x="695324" y="1177704"/>
          <a:ext cx="6688701" cy="4861367"/>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圆角 3">
            <a:extLst>
              <a:ext uri="{FF2B5EF4-FFF2-40B4-BE49-F238E27FC236}">
                <a16:creationId xmlns:a16="http://schemas.microsoft.com/office/drawing/2014/main" id="{C9C99DCA-6673-40F4-82A3-4DAA3A0F4F4B}"/>
              </a:ext>
            </a:extLst>
          </p:cNvPr>
          <p:cNvSpPr/>
          <p:nvPr/>
        </p:nvSpPr>
        <p:spPr>
          <a:xfrm>
            <a:off x="7930982" y="1268362"/>
            <a:ext cx="3565694" cy="4680000"/>
          </a:xfrm>
          <a:prstGeom prst="roundRect">
            <a:avLst>
              <a:gd name="adj" fmla="val 4486"/>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sp>
        <p:nvSpPr>
          <p:cNvPr id="6" name="椭圆 5">
            <a:extLst>
              <a:ext uri="{FF2B5EF4-FFF2-40B4-BE49-F238E27FC236}">
                <a16:creationId xmlns:a16="http://schemas.microsoft.com/office/drawing/2014/main" id="{C59C57F1-20C4-4E55-84B1-BC53ECBCE39B}"/>
              </a:ext>
            </a:extLst>
          </p:cNvPr>
          <p:cNvSpPr/>
          <p:nvPr/>
        </p:nvSpPr>
        <p:spPr>
          <a:xfrm>
            <a:off x="7698542" y="3304900"/>
            <a:ext cx="508256" cy="508256"/>
          </a:xfrm>
          <a:prstGeom prst="ellipse">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grpSp>
        <p:nvGrpSpPr>
          <p:cNvPr id="7" name="组合 6">
            <a:extLst>
              <a:ext uri="{FF2B5EF4-FFF2-40B4-BE49-F238E27FC236}">
                <a16:creationId xmlns:a16="http://schemas.microsoft.com/office/drawing/2014/main" id="{47A9BA97-5B24-4EEC-AE4B-DF0B74D7502C}"/>
              </a:ext>
            </a:extLst>
          </p:cNvPr>
          <p:cNvGrpSpPr/>
          <p:nvPr/>
        </p:nvGrpSpPr>
        <p:grpSpPr>
          <a:xfrm rot="10800000">
            <a:off x="7884546" y="3472354"/>
            <a:ext cx="109163" cy="193011"/>
            <a:chOff x="3269117" y="540421"/>
            <a:chExt cx="652071" cy="1343442"/>
          </a:xfrm>
        </p:grpSpPr>
        <p:cxnSp>
          <p:nvCxnSpPr>
            <p:cNvPr id="8" name="直接连接符 7">
              <a:extLst>
                <a:ext uri="{FF2B5EF4-FFF2-40B4-BE49-F238E27FC236}">
                  <a16:creationId xmlns:a16="http://schemas.microsoft.com/office/drawing/2014/main" id="{F45967F4-73C0-4A80-974D-CE8E765B489D}"/>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B9F008F-0DEF-4AE9-AB99-8F2C58B779D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E92D1829-EAE0-4655-88FB-F9BCCE983973}"/>
              </a:ext>
            </a:extLst>
          </p:cNvPr>
          <p:cNvSpPr txBox="1"/>
          <p:nvPr/>
        </p:nvSpPr>
        <p:spPr>
          <a:xfrm>
            <a:off x="8680382" y="1668017"/>
            <a:ext cx="3511618" cy="461665"/>
          </a:xfrm>
          <a:prstGeom prst="rect">
            <a:avLst/>
          </a:prstGeom>
          <a:noFill/>
        </p:spPr>
        <p:txBody>
          <a:bodyPr wrap="square" rtlCol="0">
            <a:spAutoFit/>
          </a:bodyPr>
          <a:lstStyle/>
          <a:p>
            <a:r>
              <a:rPr lang="zh-CN" altLang="en-US" sz="2400" b="1" spc="300" dirty="0">
                <a:solidFill>
                  <a:schemeClr val="accent1"/>
                </a:solidFill>
                <a:cs typeface="+mn-ea"/>
                <a:sym typeface="+mn-lt"/>
              </a:rPr>
              <a:t>分析图表</a:t>
            </a:r>
          </a:p>
        </p:txBody>
      </p:sp>
      <p:sp>
        <p:nvSpPr>
          <p:cNvPr id="11" name="文本框 10">
            <a:extLst>
              <a:ext uri="{FF2B5EF4-FFF2-40B4-BE49-F238E27FC236}">
                <a16:creationId xmlns:a16="http://schemas.microsoft.com/office/drawing/2014/main" id="{F5EB6F69-9E5F-4D65-87A9-CEA6053609A0}"/>
              </a:ext>
            </a:extLst>
          </p:cNvPr>
          <p:cNvSpPr txBox="1"/>
          <p:nvPr/>
        </p:nvSpPr>
        <p:spPr>
          <a:xfrm>
            <a:off x="8323018" y="2129682"/>
            <a:ext cx="3057438" cy="4196020"/>
          </a:xfrm>
          <a:prstGeom prst="rect">
            <a:avLst/>
          </a:prstGeom>
          <a:noFill/>
        </p:spPr>
        <p:txBody>
          <a:bodyPr wrap="square" rtlCol="0">
            <a:spAutoFit/>
          </a:bodyPr>
          <a:lstStyle/>
          <a:p>
            <a:pPr algn="just">
              <a:lnSpc>
                <a:spcPct val="150000"/>
              </a:lnSpc>
            </a:pPr>
            <a:r>
              <a:rPr lang="zh-CN" altLang="en-US" dirty="0">
                <a:cs typeface="+mn-ea"/>
                <a:sym typeface="+mn-lt"/>
              </a:rPr>
              <a:t>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号。标题数字等都可以通过点击和重新输入进行更改。建议正文字号为</a:t>
            </a:r>
            <a:r>
              <a:rPr lang="en-US" altLang="zh-CN" dirty="0">
                <a:cs typeface="+mn-ea"/>
                <a:sym typeface="+mn-lt"/>
              </a:rPr>
              <a:t>18</a:t>
            </a:r>
            <a:r>
              <a:rPr lang="zh-CN" altLang="en-US" dirty="0">
                <a:cs typeface="+mn-ea"/>
                <a:sym typeface="+mn-lt"/>
              </a:rPr>
              <a:t>号。</a:t>
            </a:r>
          </a:p>
          <a:p>
            <a:pPr algn="just">
              <a:lnSpc>
                <a:spcPct val="150000"/>
              </a:lnSpc>
            </a:pPr>
            <a:endParaRPr lang="zh-CN" altLang="en-US" dirty="0">
              <a:cs typeface="+mn-ea"/>
              <a:sym typeface="+mn-lt"/>
            </a:endParaRPr>
          </a:p>
          <a:p>
            <a:pPr algn="just">
              <a:lnSpc>
                <a:spcPct val="150000"/>
              </a:lnSpc>
            </a:pPr>
            <a:endParaRPr lang="zh-CN" altLang="en-US" dirty="0">
              <a:cs typeface="+mn-ea"/>
              <a:sym typeface="+mn-lt"/>
            </a:endParaRPr>
          </a:p>
        </p:txBody>
      </p:sp>
      <p:pic>
        <p:nvPicPr>
          <p:cNvPr id="12" name="图片 11">
            <a:extLst>
              <a:ext uri="{FF2B5EF4-FFF2-40B4-BE49-F238E27FC236}">
                <a16:creationId xmlns:a16="http://schemas.microsoft.com/office/drawing/2014/main" id="{6206F9E4-9E3D-43F0-AF16-95C0CE4119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2897" y="1764743"/>
            <a:ext cx="268213" cy="268213"/>
          </a:xfrm>
          <a:prstGeom prst="rect">
            <a:avLst/>
          </a:prstGeom>
        </p:spPr>
      </p:pic>
    </p:spTree>
    <p:extLst>
      <p:ext uri="{BB962C8B-B14F-4D97-AF65-F5344CB8AC3E}">
        <p14:creationId xmlns:p14="http://schemas.microsoft.com/office/powerpoint/2010/main" val="250609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70F1A0-4E9A-4C3D-8BC1-A8230245B42D}"/>
              </a:ext>
            </a:extLst>
          </p:cNvPr>
          <p:cNvSpPr>
            <a:spLocks noGrp="1"/>
          </p:cNvSpPr>
          <p:nvPr>
            <p:ph type="body" sz="quarter" idx="10"/>
          </p:nvPr>
        </p:nvSpPr>
        <p:spPr>
          <a:xfrm>
            <a:off x="1174348" y="224047"/>
            <a:ext cx="6678793" cy="914400"/>
          </a:xfrm>
        </p:spPr>
        <p:txBody>
          <a:bodyPr/>
          <a:lstStyle/>
          <a:p>
            <a:r>
              <a:rPr lang="zh-CN" altLang="en-US" dirty="0">
                <a:cs typeface="+mn-ea"/>
                <a:sym typeface="+mn-lt"/>
              </a:rPr>
              <a:t>图表</a:t>
            </a:r>
          </a:p>
        </p:txBody>
      </p:sp>
      <p:graphicFrame>
        <p:nvGraphicFramePr>
          <p:cNvPr id="29" name="图表 28">
            <a:extLst>
              <a:ext uri="{FF2B5EF4-FFF2-40B4-BE49-F238E27FC236}">
                <a16:creationId xmlns:a16="http://schemas.microsoft.com/office/drawing/2014/main" id="{9DBE6BB2-6736-4ED1-918A-2F5E58879245}"/>
              </a:ext>
            </a:extLst>
          </p:cNvPr>
          <p:cNvGraphicFramePr/>
          <p:nvPr>
            <p:extLst>
              <p:ext uri="{D42A27DB-BD31-4B8C-83A1-F6EECF244321}">
                <p14:modId xmlns:p14="http://schemas.microsoft.com/office/powerpoint/2010/main" val="2842967027"/>
              </p:ext>
            </p:extLst>
          </p:nvPr>
        </p:nvGraphicFramePr>
        <p:xfrm>
          <a:off x="5956650" y="1365276"/>
          <a:ext cx="3973712" cy="2104864"/>
        </p:xfrm>
        <a:graphic>
          <a:graphicData uri="http://schemas.openxmlformats.org/drawingml/2006/chart">
            <c:chart xmlns:c="http://schemas.openxmlformats.org/drawingml/2006/chart" xmlns:r="http://schemas.openxmlformats.org/officeDocument/2006/relationships" r:id="rId2"/>
          </a:graphicData>
        </a:graphic>
      </p:graphicFrame>
      <p:sp>
        <p:nvSpPr>
          <p:cNvPr id="31" name="文本框 30">
            <a:extLst>
              <a:ext uri="{FF2B5EF4-FFF2-40B4-BE49-F238E27FC236}">
                <a16:creationId xmlns:a16="http://schemas.microsoft.com/office/drawing/2014/main" id="{5E135A62-8505-4C60-843D-AF2729D589E4}"/>
              </a:ext>
            </a:extLst>
          </p:cNvPr>
          <p:cNvSpPr txBox="1"/>
          <p:nvPr/>
        </p:nvSpPr>
        <p:spPr>
          <a:xfrm>
            <a:off x="9206435" y="1885072"/>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cs typeface="+mn-ea"/>
                <a:sym typeface="+mn-lt"/>
              </a:rPr>
              <a:t>22.1%</a:t>
            </a:r>
            <a:endParaRPr kumimoji="0" lang="zh-CN" altLang="en-US" sz="3200" b="1" i="0" u="none" strike="noStrike" kern="1200" cap="none" spc="0" normalizeH="0" baseline="0" noProof="0" dirty="0">
              <a:ln>
                <a:noFill/>
              </a:ln>
              <a:solidFill>
                <a:schemeClr val="accent1"/>
              </a:solidFill>
              <a:effectLst/>
              <a:uLnTx/>
              <a:uFillTx/>
              <a:cs typeface="+mn-ea"/>
              <a:sym typeface="+mn-lt"/>
            </a:endParaRPr>
          </a:p>
        </p:txBody>
      </p:sp>
      <p:sp>
        <p:nvSpPr>
          <p:cNvPr id="32" name="文本框 31">
            <a:extLst>
              <a:ext uri="{FF2B5EF4-FFF2-40B4-BE49-F238E27FC236}">
                <a16:creationId xmlns:a16="http://schemas.microsoft.com/office/drawing/2014/main" id="{A4284582-C5E1-4541-BB25-984BE6924AFE}"/>
              </a:ext>
            </a:extLst>
          </p:cNvPr>
          <p:cNvSpPr txBox="1"/>
          <p:nvPr/>
        </p:nvSpPr>
        <p:spPr>
          <a:xfrm>
            <a:off x="9206435" y="2469847"/>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请输入你的内容</a:t>
            </a:r>
            <a:endParaRPr kumimoji="0" lang="zh-CN" altLang="en-US"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3" name="文本框 32">
            <a:extLst>
              <a:ext uri="{FF2B5EF4-FFF2-40B4-BE49-F238E27FC236}">
                <a16:creationId xmlns:a16="http://schemas.microsoft.com/office/drawing/2014/main" id="{026A16AF-3277-4B85-8894-03D537087CA2}"/>
              </a:ext>
            </a:extLst>
          </p:cNvPr>
          <p:cNvSpPr txBox="1"/>
          <p:nvPr/>
        </p:nvSpPr>
        <p:spPr>
          <a:xfrm>
            <a:off x="9227709" y="4325854"/>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cs typeface="+mn-ea"/>
                <a:sym typeface="+mn-lt"/>
              </a:rPr>
              <a:t>38.0%</a:t>
            </a:r>
            <a:endParaRPr kumimoji="0" lang="zh-CN" altLang="en-US" sz="3200" b="1" i="0" u="none" strike="noStrike" kern="1200" cap="none" spc="0" normalizeH="0" baseline="0" noProof="0" dirty="0">
              <a:ln>
                <a:noFill/>
              </a:ln>
              <a:solidFill>
                <a:schemeClr val="accent1"/>
              </a:solidFill>
              <a:effectLst/>
              <a:uLnTx/>
              <a:uFillTx/>
              <a:cs typeface="+mn-ea"/>
              <a:sym typeface="+mn-lt"/>
            </a:endParaRPr>
          </a:p>
        </p:txBody>
      </p:sp>
      <p:sp>
        <p:nvSpPr>
          <p:cNvPr id="34" name="文本框 33">
            <a:extLst>
              <a:ext uri="{FF2B5EF4-FFF2-40B4-BE49-F238E27FC236}">
                <a16:creationId xmlns:a16="http://schemas.microsoft.com/office/drawing/2014/main" id="{9472358A-782F-47FB-8933-C843B66DCBF2}"/>
              </a:ext>
            </a:extLst>
          </p:cNvPr>
          <p:cNvSpPr txBox="1"/>
          <p:nvPr/>
        </p:nvSpPr>
        <p:spPr>
          <a:xfrm>
            <a:off x="9227709" y="4910629"/>
            <a:ext cx="1800493" cy="369332"/>
          </a:xfrm>
          <a:prstGeom prst="rect">
            <a:avLst/>
          </a:prstGeom>
          <a:noFill/>
        </p:spPr>
        <p:txBody>
          <a:bodyPr wrap="none" rtlCol="0">
            <a:spAutoFit/>
          </a:bodyPr>
          <a:lstStyle/>
          <a:p>
            <a:pPr lvl="0">
              <a:defRPr/>
            </a:pPr>
            <a:r>
              <a:rPr lang="zh-CN" altLang="en-US" dirty="0">
                <a:solidFill>
                  <a:schemeClr val="tx1">
                    <a:lumMod val="75000"/>
                    <a:lumOff val="25000"/>
                  </a:schemeClr>
                </a:solidFill>
                <a:cs typeface="+mn-ea"/>
                <a:sym typeface="+mn-lt"/>
              </a:rPr>
              <a:t>请输入你的内容</a:t>
            </a:r>
          </a:p>
        </p:txBody>
      </p:sp>
      <p:sp>
        <p:nvSpPr>
          <p:cNvPr id="44" name="矩形: 圆角 43">
            <a:extLst>
              <a:ext uri="{FF2B5EF4-FFF2-40B4-BE49-F238E27FC236}">
                <a16:creationId xmlns:a16="http://schemas.microsoft.com/office/drawing/2014/main" id="{BD32CD4A-A520-4D46-9B09-61DB6F7BB45E}"/>
              </a:ext>
            </a:extLst>
          </p:cNvPr>
          <p:cNvSpPr/>
          <p:nvPr/>
        </p:nvSpPr>
        <p:spPr>
          <a:xfrm>
            <a:off x="5865388" y="1278195"/>
            <a:ext cx="5631287" cy="4654882"/>
          </a:xfrm>
          <a:prstGeom prst="roundRect">
            <a:avLst>
              <a:gd name="adj" fmla="val 389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矩形: 圆角 44">
            <a:extLst>
              <a:ext uri="{FF2B5EF4-FFF2-40B4-BE49-F238E27FC236}">
                <a16:creationId xmlns:a16="http://schemas.microsoft.com/office/drawing/2014/main" id="{1EBBBBF2-8134-4AF9-96AE-ADA6D11BBD42}"/>
              </a:ext>
            </a:extLst>
          </p:cNvPr>
          <p:cNvSpPr/>
          <p:nvPr/>
        </p:nvSpPr>
        <p:spPr>
          <a:xfrm>
            <a:off x="695325" y="1138447"/>
            <a:ext cx="5421949" cy="4910408"/>
          </a:xfrm>
          <a:prstGeom prst="roundRect">
            <a:avLst>
              <a:gd name="adj" fmla="val 2934"/>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46" name="图表 45">
            <a:extLst>
              <a:ext uri="{FF2B5EF4-FFF2-40B4-BE49-F238E27FC236}">
                <a16:creationId xmlns:a16="http://schemas.microsoft.com/office/drawing/2014/main" id="{F3363305-0921-4674-9EA3-526685DDA5CC}"/>
              </a:ext>
            </a:extLst>
          </p:cNvPr>
          <p:cNvGraphicFramePr/>
          <p:nvPr>
            <p:extLst>
              <p:ext uri="{D42A27DB-BD31-4B8C-83A1-F6EECF244321}">
                <p14:modId xmlns:p14="http://schemas.microsoft.com/office/powerpoint/2010/main" val="1872834773"/>
              </p:ext>
            </p:extLst>
          </p:nvPr>
        </p:nvGraphicFramePr>
        <p:xfrm>
          <a:off x="954460" y="1359777"/>
          <a:ext cx="4999808" cy="4459061"/>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Box 14">
            <a:extLst>
              <a:ext uri="{FF2B5EF4-FFF2-40B4-BE49-F238E27FC236}">
                <a16:creationId xmlns:a16="http://schemas.microsoft.com/office/drawing/2014/main" id="{1751D1E6-C958-4578-B10C-964445F4C9DB}"/>
              </a:ext>
            </a:extLst>
          </p:cNvPr>
          <p:cNvSpPr txBox="1">
            <a:spLocks noChangeArrowheads="1"/>
          </p:cNvSpPr>
          <p:nvPr/>
        </p:nvSpPr>
        <p:spPr bwMode="auto">
          <a:xfrm>
            <a:off x="4446251" y="5043461"/>
            <a:ext cx="2900680" cy="4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b="1" i="0" u="none" strike="noStrike" kern="1200" cap="none" spc="300" normalizeH="0" baseline="0" noProof="0" dirty="0">
                <a:ln>
                  <a:noFill/>
                </a:ln>
                <a:solidFill>
                  <a:prstClr val="white"/>
                </a:solidFill>
                <a:effectLst/>
                <a:uLnTx/>
                <a:uFillTx/>
                <a:latin typeface="+mn-lt"/>
                <a:ea typeface="+mn-ea"/>
                <a:cs typeface="+mn-ea"/>
                <a:sym typeface="+mn-lt"/>
              </a:rPr>
              <a:t>   数据来源        </a:t>
            </a:r>
            <a:endParaRPr kumimoji="0" lang="en-US" altLang="zh-CN" sz="1400" b="0" i="0" u="none" strike="noStrike" kern="1200" cap="none" spc="300" normalizeH="0" baseline="0" noProof="0" dirty="0">
              <a:ln>
                <a:noFill/>
              </a:ln>
              <a:solidFill>
                <a:prstClr val="white"/>
              </a:solidFill>
              <a:effectLst/>
              <a:uLnTx/>
              <a:uFillTx/>
              <a:latin typeface="+mn-lt"/>
              <a:ea typeface="+mn-ea"/>
              <a:cs typeface="+mn-ea"/>
              <a:sym typeface="+mn-lt"/>
            </a:endParaRPr>
          </a:p>
        </p:txBody>
      </p:sp>
      <p:cxnSp>
        <p:nvCxnSpPr>
          <p:cNvPr id="51" name="直接连接符 50">
            <a:extLst>
              <a:ext uri="{FF2B5EF4-FFF2-40B4-BE49-F238E27FC236}">
                <a16:creationId xmlns:a16="http://schemas.microsoft.com/office/drawing/2014/main" id="{4AED539A-367A-42BC-84FD-DD0B546FE7AA}"/>
              </a:ext>
            </a:extLst>
          </p:cNvPr>
          <p:cNvCxnSpPr/>
          <p:nvPr/>
        </p:nvCxnSpPr>
        <p:spPr>
          <a:xfrm>
            <a:off x="5937331" y="5191121"/>
            <a:ext cx="0" cy="190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689729B-8F99-4F85-A13F-DE0E87DB2502}"/>
              </a:ext>
            </a:extLst>
          </p:cNvPr>
          <p:cNvSpPr txBox="1"/>
          <p:nvPr/>
        </p:nvSpPr>
        <p:spPr>
          <a:xfrm>
            <a:off x="4714308" y="5449841"/>
            <a:ext cx="1261884" cy="276999"/>
          </a:xfrm>
          <a:prstGeom prst="rect">
            <a:avLst/>
          </a:prstGeom>
          <a:noFill/>
        </p:spPr>
        <p:txBody>
          <a:bodyPr wrap="none" rtlCol="0">
            <a:spAutoFit/>
          </a:bodyPr>
          <a:lstStyle/>
          <a:p>
            <a:pPr lvl="0">
              <a:defRPr/>
            </a:pPr>
            <a:r>
              <a:rPr lang="zh-CN" altLang="en-US" sz="1200" dirty="0">
                <a:solidFill>
                  <a:schemeClr val="bg1"/>
                </a:solidFill>
                <a:cs typeface="+mn-ea"/>
                <a:sym typeface="+mn-lt"/>
              </a:rPr>
              <a:t>请输入你的内容</a:t>
            </a:r>
          </a:p>
        </p:txBody>
      </p:sp>
      <p:graphicFrame>
        <p:nvGraphicFramePr>
          <p:cNvPr id="15" name="图表 14">
            <a:extLst>
              <a:ext uri="{FF2B5EF4-FFF2-40B4-BE49-F238E27FC236}">
                <a16:creationId xmlns:a16="http://schemas.microsoft.com/office/drawing/2014/main" id="{E23EE44C-1AB8-4A7B-A818-962E97583943}"/>
              </a:ext>
            </a:extLst>
          </p:cNvPr>
          <p:cNvGraphicFramePr/>
          <p:nvPr>
            <p:extLst>
              <p:ext uri="{D42A27DB-BD31-4B8C-83A1-F6EECF244321}">
                <p14:modId xmlns:p14="http://schemas.microsoft.com/office/powerpoint/2010/main" val="862069510"/>
              </p:ext>
            </p:extLst>
          </p:nvPr>
        </p:nvGraphicFramePr>
        <p:xfrm>
          <a:off x="5956650" y="3701820"/>
          <a:ext cx="3973712" cy="21048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883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3DB9F80-AB95-41A1-9160-A0734D83E0F3}"/>
              </a:ext>
            </a:extLst>
          </p:cNvPr>
          <p:cNvSpPr/>
          <p:nvPr/>
        </p:nvSpPr>
        <p:spPr>
          <a:xfrm>
            <a:off x="7211872" y="5536172"/>
            <a:ext cx="4281789" cy="4001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字体规范</a:t>
            </a:r>
          </a:p>
          <a:p>
            <a:endParaRPr lang="zh-CN" altLang="en-US" dirty="0">
              <a:cs typeface="+mn-ea"/>
              <a:sym typeface="+mn-lt"/>
            </a:endParaRPr>
          </a:p>
        </p:txBody>
      </p:sp>
      <p:sp>
        <p:nvSpPr>
          <p:cNvPr id="7" name="文本框 6">
            <a:extLst>
              <a:ext uri="{FF2B5EF4-FFF2-40B4-BE49-F238E27FC236}">
                <a16:creationId xmlns:a16="http://schemas.microsoft.com/office/drawing/2014/main" id="{F83678B3-53AD-44D6-9272-57ABC71B5134}"/>
              </a:ext>
            </a:extLst>
          </p:cNvPr>
          <p:cNvSpPr txBox="1"/>
          <p:nvPr/>
        </p:nvSpPr>
        <p:spPr>
          <a:xfrm>
            <a:off x="839377" y="1343066"/>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cs typeface="+mn-ea"/>
                <a:sym typeface="+mn-lt"/>
              </a:rPr>
              <a:t>中文</a:t>
            </a:r>
          </a:p>
        </p:txBody>
      </p:sp>
      <p:sp>
        <p:nvSpPr>
          <p:cNvPr id="9" name="文本框 8">
            <a:extLst>
              <a:ext uri="{FF2B5EF4-FFF2-40B4-BE49-F238E27FC236}">
                <a16:creationId xmlns:a16="http://schemas.microsoft.com/office/drawing/2014/main" id="{91C60CD9-CF9C-4731-9BFD-A0621DB233A2}"/>
              </a:ext>
            </a:extLst>
          </p:cNvPr>
          <p:cNvSpPr txBox="1"/>
          <p:nvPr/>
        </p:nvSpPr>
        <p:spPr>
          <a:xfrm>
            <a:off x="839376" y="3333964"/>
            <a:ext cx="1082899"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cs typeface="+mn-ea"/>
                <a:sym typeface="+mn-lt"/>
              </a:rPr>
              <a:t>英文</a:t>
            </a:r>
          </a:p>
        </p:txBody>
      </p:sp>
      <p:sp>
        <p:nvSpPr>
          <p:cNvPr id="10" name="文本框 9">
            <a:extLst>
              <a:ext uri="{FF2B5EF4-FFF2-40B4-BE49-F238E27FC236}">
                <a16:creationId xmlns:a16="http://schemas.microsoft.com/office/drawing/2014/main" id="{84AEFB30-6ED0-4D72-84D4-E854D8CD66DA}"/>
              </a:ext>
            </a:extLst>
          </p:cNvPr>
          <p:cNvSpPr txBox="1"/>
          <p:nvPr/>
        </p:nvSpPr>
        <p:spPr>
          <a:xfrm>
            <a:off x="839376" y="1874110"/>
            <a:ext cx="4030956" cy="830997"/>
          </a:xfrm>
          <a:prstGeom prst="rect">
            <a:avLst/>
          </a:prstGeom>
          <a:noFill/>
        </p:spPr>
        <p:txBody>
          <a:bodyPr wrap="square" rtlCol="0">
            <a:spAutoFit/>
          </a:bodyPr>
          <a:lstStyle/>
          <a:p>
            <a:r>
              <a:rPr lang="zh-CN" altLang="en-US" sz="4800" b="1" dirty="0">
                <a:solidFill>
                  <a:schemeClr val="tx1">
                    <a:lumMod val="75000"/>
                    <a:lumOff val="25000"/>
                  </a:schemeClr>
                </a:solidFill>
                <a:cs typeface="+mn-ea"/>
                <a:sym typeface="+mn-lt"/>
              </a:rPr>
              <a:t>微软雅黑 加粗</a:t>
            </a:r>
          </a:p>
        </p:txBody>
      </p:sp>
      <p:sp>
        <p:nvSpPr>
          <p:cNvPr id="11" name="文本框 10">
            <a:extLst>
              <a:ext uri="{FF2B5EF4-FFF2-40B4-BE49-F238E27FC236}">
                <a16:creationId xmlns:a16="http://schemas.microsoft.com/office/drawing/2014/main" id="{56284AD5-B302-4934-B8FD-9267CC11CAF0}"/>
              </a:ext>
            </a:extLst>
          </p:cNvPr>
          <p:cNvSpPr txBox="1"/>
          <p:nvPr/>
        </p:nvSpPr>
        <p:spPr>
          <a:xfrm>
            <a:off x="5804722" y="1874109"/>
            <a:ext cx="2774615" cy="830997"/>
          </a:xfrm>
          <a:prstGeom prst="rect">
            <a:avLst/>
          </a:prstGeom>
          <a:noFill/>
        </p:spPr>
        <p:txBody>
          <a:bodyPr wrap="square" rtlCol="0">
            <a:spAutoFit/>
          </a:bodyPr>
          <a:lstStyle/>
          <a:p>
            <a:r>
              <a:rPr lang="zh-CN" altLang="en-US" sz="4800" dirty="0">
                <a:solidFill>
                  <a:schemeClr val="tx1">
                    <a:lumMod val="75000"/>
                    <a:lumOff val="25000"/>
                  </a:schemeClr>
                </a:solidFill>
                <a:cs typeface="+mn-ea"/>
                <a:sym typeface="+mn-lt"/>
              </a:rPr>
              <a:t>微软雅黑</a:t>
            </a:r>
          </a:p>
        </p:txBody>
      </p:sp>
      <p:sp>
        <p:nvSpPr>
          <p:cNvPr id="12" name="文本框 11">
            <a:extLst>
              <a:ext uri="{FF2B5EF4-FFF2-40B4-BE49-F238E27FC236}">
                <a16:creationId xmlns:a16="http://schemas.microsoft.com/office/drawing/2014/main" id="{2F16F1B9-86D3-480D-8FD5-DE2FC1B1D9B8}"/>
              </a:ext>
            </a:extLst>
          </p:cNvPr>
          <p:cNvSpPr txBox="1"/>
          <p:nvPr/>
        </p:nvSpPr>
        <p:spPr>
          <a:xfrm>
            <a:off x="839376" y="3890613"/>
            <a:ext cx="5366805" cy="830997"/>
          </a:xfrm>
          <a:prstGeom prst="rect">
            <a:avLst/>
          </a:prstGeom>
          <a:noFill/>
        </p:spPr>
        <p:txBody>
          <a:bodyPr wrap="square" rtlCol="0">
            <a:spAutoFit/>
          </a:bodyPr>
          <a:lstStyle/>
          <a:p>
            <a:r>
              <a:rPr lang="en-US" altLang="zh-CN" sz="4800" dirty="0">
                <a:solidFill>
                  <a:schemeClr val="tx1">
                    <a:lumMod val="75000"/>
                    <a:lumOff val="25000"/>
                  </a:schemeClr>
                </a:solidFill>
                <a:cs typeface="+mn-ea"/>
                <a:sym typeface="+mn-lt"/>
              </a:rPr>
              <a:t>Arial</a:t>
            </a:r>
            <a:endParaRPr lang="zh-CN" altLang="en-US" sz="48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E56E02A7-EFA4-42CB-A531-31737D120887}"/>
              </a:ext>
            </a:extLst>
          </p:cNvPr>
          <p:cNvSpPr txBox="1"/>
          <p:nvPr/>
        </p:nvSpPr>
        <p:spPr>
          <a:xfrm>
            <a:off x="7387858" y="5549890"/>
            <a:ext cx="4108817" cy="369332"/>
          </a:xfrm>
          <a:prstGeom prst="rect">
            <a:avLst/>
          </a:prstGeom>
          <a:noFill/>
        </p:spPr>
        <p:txBody>
          <a:bodyPr wrap="none" rtlCol="0">
            <a:spAutoFit/>
          </a:bodyPr>
          <a:lstStyle/>
          <a:p>
            <a:r>
              <a:rPr lang="zh-CN" altLang="en-US" dirty="0">
                <a:solidFill>
                  <a:schemeClr val="bg1"/>
                </a:solidFill>
                <a:cs typeface="+mn-ea"/>
                <a:sym typeface="+mn-lt"/>
              </a:rPr>
              <a:t>如若商用，请购买微软雅黑字体版权。</a:t>
            </a:r>
          </a:p>
        </p:txBody>
      </p:sp>
      <p:sp>
        <p:nvSpPr>
          <p:cNvPr id="16" name="文本框 15">
            <a:extLst>
              <a:ext uri="{FF2B5EF4-FFF2-40B4-BE49-F238E27FC236}">
                <a16:creationId xmlns:a16="http://schemas.microsoft.com/office/drawing/2014/main" id="{B9EE84ED-997B-4E3F-B8F1-3D9357C631D5}"/>
              </a:ext>
            </a:extLst>
          </p:cNvPr>
          <p:cNvSpPr txBox="1"/>
          <p:nvPr/>
        </p:nvSpPr>
        <p:spPr>
          <a:xfrm>
            <a:off x="839376" y="5004693"/>
            <a:ext cx="2590290" cy="961289"/>
          </a:xfrm>
          <a:prstGeom prst="rect">
            <a:avLst/>
          </a:prstGeom>
          <a:noFill/>
        </p:spPr>
        <p:txBody>
          <a:bodyPr wrap="square" rtlCol="0" anchor="ctr" anchorCtr="0">
            <a:spAutoFit/>
          </a:bodyPr>
          <a:lstStyle/>
          <a:p>
            <a:pPr>
              <a:lnSpc>
                <a:spcPct val="150000"/>
              </a:lnSpc>
            </a:pPr>
            <a:r>
              <a:rPr lang="zh-CN" altLang="en-US" sz="2000" dirty="0">
                <a:solidFill>
                  <a:schemeClr val="tx1">
                    <a:lumMod val="75000"/>
                    <a:lumOff val="25000"/>
                  </a:schemeClr>
                </a:solidFill>
                <a:cs typeface="+mn-ea"/>
                <a:sym typeface="+mn-lt"/>
              </a:rPr>
              <a:t>标题字号：</a:t>
            </a:r>
            <a:r>
              <a:rPr lang="en-US" altLang="zh-CN" sz="2000" dirty="0">
                <a:solidFill>
                  <a:schemeClr val="tx1">
                    <a:lumMod val="75000"/>
                    <a:lumOff val="25000"/>
                  </a:schemeClr>
                </a:solidFill>
                <a:cs typeface="+mn-ea"/>
                <a:sym typeface="+mn-lt"/>
              </a:rPr>
              <a:t>24   </a:t>
            </a:r>
            <a:r>
              <a:rPr lang="zh-CN" altLang="en-US" sz="2000" dirty="0">
                <a:solidFill>
                  <a:schemeClr val="tx1">
                    <a:lumMod val="75000"/>
                    <a:lumOff val="25000"/>
                  </a:schemeClr>
                </a:solidFill>
                <a:cs typeface="+mn-ea"/>
                <a:sym typeface="+mn-lt"/>
              </a:rPr>
              <a:t>加粗</a:t>
            </a:r>
            <a:endParaRPr lang="en-US" altLang="zh-CN" sz="2000" dirty="0">
              <a:solidFill>
                <a:schemeClr val="tx1">
                  <a:lumMod val="75000"/>
                  <a:lumOff val="25000"/>
                </a:schemeClr>
              </a:solidFill>
              <a:cs typeface="+mn-ea"/>
              <a:sym typeface="+mn-lt"/>
            </a:endParaRPr>
          </a:p>
          <a:p>
            <a:pPr>
              <a:lnSpc>
                <a:spcPct val="150000"/>
              </a:lnSpc>
            </a:pPr>
            <a:r>
              <a:rPr lang="zh-CN" altLang="en-US" sz="2000" dirty="0">
                <a:solidFill>
                  <a:schemeClr val="tx1">
                    <a:lumMod val="75000"/>
                    <a:lumOff val="25000"/>
                  </a:schemeClr>
                </a:solidFill>
                <a:cs typeface="+mn-ea"/>
                <a:sym typeface="+mn-lt"/>
              </a:rPr>
              <a:t>正文字号：</a:t>
            </a:r>
            <a:r>
              <a:rPr lang="en-US" altLang="zh-CN" sz="2000" dirty="0">
                <a:solidFill>
                  <a:schemeClr val="tx1">
                    <a:lumMod val="75000"/>
                    <a:lumOff val="25000"/>
                  </a:schemeClr>
                </a:solidFill>
                <a:cs typeface="+mn-ea"/>
                <a:sym typeface="+mn-lt"/>
              </a:rPr>
              <a:t>18</a:t>
            </a:r>
            <a:endParaRPr lang="zh-CN" altLang="en-US"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1235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Ø"/>
            </a:pPr>
            <a:r>
              <a:rPr lang="en-US" altLang="x-none" sz="2800" i="1" dirty="0">
                <a:solidFill>
                  <a:schemeClr val="accent1"/>
                </a:solidFill>
                <a:latin typeface="Comic Sans MS" panose="030F0902030302020204" pitchFamily="66" charset="0"/>
                <a:ea typeface="ＭＳ Ｐゴシック" charset="-128"/>
              </a:rPr>
              <a:t>What is a network protocol?</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9</a:t>
            </a:fld>
            <a:endParaRPr lang="en-US" altLang="x-none" sz="1600" dirty="0">
              <a:latin typeface="Tahoma" charset="0"/>
            </a:endParaRPr>
          </a:p>
        </p:txBody>
      </p:sp>
    </p:spTree>
    <p:extLst>
      <p:ext uri="{BB962C8B-B14F-4D97-AF65-F5344CB8AC3E}">
        <p14:creationId xmlns:p14="http://schemas.microsoft.com/office/powerpoint/2010/main" val="7228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cs typeface="+mn-ea"/>
                <a:sym typeface="+mn-lt"/>
              </a:rPr>
              <a:t>色彩规范</a:t>
            </a:r>
          </a:p>
          <a:p>
            <a:endParaRPr lang="zh-CN" altLang="en-US" dirty="0">
              <a:cs typeface="+mn-ea"/>
              <a:sym typeface="+mn-lt"/>
            </a:endParaRPr>
          </a:p>
        </p:txBody>
      </p:sp>
      <p:sp>
        <p:nvSpPr>
          <p:cNvPr id="2" name="矩形: 圆角 1">
            <a:extLst>
              <a:ext uri="{FF2B5EF4-FFF2-40B4-BE49-F238E27FC236}">
                <a16:creationId xmlns:a16="http://schemas.microsoft.com/office/drawing/2014/main" id="{A2387D8E-9BD5-4A30-9B1A-92962102379B}"/>
              </a:ext>
            </a:extLst>
          </p:cNvPr>
          <p:cNvSpPr/>
          <p:nvPr/>
        </p:nvSpPr>
        <p:spPr>
          <a:xfrm>
            <a:off x="695325" y="1758444"/>
            <a:ext cx="5395753" cy="2453419"/>
          </a:xfrm>
          <a:prstGeom prst="roundRect">
            <a:avLst>
              <a:gd name="adj" fmla="val 670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RGB(15,111,198)</a:t>
            </a:r>
            <a:endParaRPr lang="zh-CN" altLang="en-US" dirty="0">
              <a:cs typeface="+mn-ea"/>
              <a:sym typeface="+mn-lt"/>
            </a:endParaRPr>
          </a:p>
        </p:txBody>
      </p:sp>
      <p:sp>
        <p:nvSpPr>
          <p:cNvPr id="13" name="矩形: 圆角 12">
            <a:extLst>
              <a:ext uri="{FF2B5EF4-FFF2-40B4-BE49-F238E27FC236}">
                <a16:creationId xmlns:a16="http://schemas.microsoft.com/office/drawing/2014/main" id="{924B1B6D-643C-4E7A-A27E-FC3FEBA5190C}"/>
              </a:ext>
            </a:extLst>
          </p:cNvPr>
          <p:cNvSpPr/>
          <p:nvPr/>
        </p:nvSpPr>
        <p:spPr>
          <a:xfrm>
            <a:off x="695325" y="4408635"/>
            <a:ext cx="786234" cy="810228"/>
          </a:xfrm>
          <a:prstGeom prst="round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80577D0A-94E6-4A16-B0D2-FAAA51FA84C9}"/>
              </a:ext>
            </a:extLst>
          </p:cNvPr>
          <p:cNvSpPr txBox="1"/>
          <p:nvPr/>
        </p:nvSpPr>
        <p:spPr>
          <a:xfrm>
            <a:off x="589285" y="1140877"/>
            <a:ext cx="800219" cy="461665"/>
          </a:xfrm>
          <a:prstGeom prst="rect">
            <a:avLst/>
          </a:prstGeom>
          <a:noFill/>
        </p:spPr>
        <p:txBody>
          <a:bodyPr wrap="none" rtlCol="0">
            <a:spAutoFit/>
          </a:bodyPr>
          <a:lstStyle/>
          <a:p>
            <a:r>
              <a:rPr lang="zh-CN" altLang="en-US" sz="2400" dirty="0">
                <a:cs typeface="+mn-ea"/>
                <a:sym typeface="+mn-lt"/>
              </a:rPr>
              <a:t>主色</a:t>
            </a:r>
          </a:p>
        </p:txBody>
      </p:sp>
      <p:sp>
        <p:nvSpPr>
          <p:cNvPr id="16" name="矩形: 圆角 15">
            <a:extLst>
              <a:ext uri="{FF2B5EF4-FFF2-40B4-BE49-F238E27FC236}">
                <a16:creationId xmlns:a16="http://schemas.microsoft.com/office/drawing/2014/main" id="{F58C84D0-3C75-40B2-B4CC-C6B65E58A098}"/>
              </a:ext>
            </a:extLst>
          </p:cNvPr>
          <p:cNvSpPr/>
          <p:nvPr/>
        </p:nvSpPr>
        <p:spPr>
          <a:xfrm>
            <a:off x="1848935" y="4408635"/>
            <a:ext cx="786234" cy="810228"/>
          </a:xfrm>
          <a:prstGeom prst="roundRect">
            <a:avLst/>
          </a:prstGeom>
          <a:solidFill>
            <a:schemeClr val="accent1">
              <a:lumMod val="75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矩形: 圆角 16">
            <a:extLst>
              <a:ext uri="{FF2B5EF4-FFF2-40B4-BE49-F238E27FC236}">
                <a16:creationId xmlns:a16="http://schemas.microsoft.com/office/drawing/2014/main" id="{1FA4DD48-9119-4B41-9E9B-4BC81E4CEC74}"/>
              </a:ext>
            </a:extLst>
          </p:cNvPr>
          <p:cNvSpPr/>
          <p:nvPr/>
        </p:nvSpPr>
        <p:spPr>
          <a:xfrm>
            <a:off x="3002545" y="4408635"/>
            <a:ext cx="786234" cy="810228"/>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圆角 17">
            <a:extLst>
              <a:ext uri="{FF2B5EF4-FFF2-40B4-BE49-F238E27FC236}">
                <a16:creationId xmlns:a16="http://schemas.microsoft.com/office/drawing/2014/main" id="{B26167B3-D1BF-44FD-ADD3-7D00B90C47DB}"/>
              </a:ext>
            </a:extLst>
          </p:cNvPr>
          <p:cNvSpPr/>
          <p:nvPr/>
        </p:nvSpPr>
        <p:spPr>
          <a:xfrm>
            <a:off x="4156155" y="4408635"/>
            <a:ext cx="786234" cy="81022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圆角 18">
            <a:extLst>
              <a:ext uri="{FF2B5EF4-FFF2-40B4-BE49-F238E27FC236}">
                <a16:creationId xmlns:a16="http://schemas.microsoft.com/office/drawing/2014/main" id="{95B546B6-0F12-4F3F-B643-FA2FCABEC732}"/>
              </a:ext>
            </a:extLst>
          </p:cNvPr>
          <p:cNvSpPr/>
          <p:nvPr/>
        </p:nvSpPr>
        <p:spPr>
          <a:xfrm>
            <a:off x="5309766" y="4408635"/>
            <a:ext cx="786234" cy="810228"/>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5A646E16-42CB-4E71-9F8D-3B333AD6BD7B}"/>
              </a:ext>
            </a:extLst>
          </p:cNvPr>
          <p:cNvSpPr txBox="1"/>
          <p:nvPr/>
        </p:nvSpPr>
        <p:spPr>
          <a:xfrm>
            <a:off x="6170503" y="1140877"/>
            <a:ext cx="800219" cy="461665"/>
          </a:xfrm>
          <a:prstGeom prst="rect">
            <a:avLst/>
          </a:prstGeom>
          <a:noFill/>
        </p:spPr>
        <p:txBody>
          <a:bodyPr wrap="none" rtlCol="0">
            <a:spAutoFit/>
          </a:bodyPr>
          <a:lstStyle/>
          <a:p>
            <a:r>
              <a:rPr lang="zh-CN" altLang="en-US" sz="2400" dirty="0">
                <a:cs typeface="+mn-ea"/>
                <a:sym typeface="+mn-lt"/>
              </a:rPr>
              <a:t>辅色</a:t>
            </a:r>
          </a:p>
        </p:txBody>
      </p:sp>
      <p:sp>
        <p:nvSpPr>
          <p:cNvPr id="22" name="矩形: 圆角 21">
            <a:extLst>
              <a:ext uri="{FF2B5EF4-FFF2-40B4-BE49-F238E27FC236}">
                <a16:creationId xmlns:a16="http://schemas.microsoft.com/office/drawing/2014/main" id="{0CAE0B5C-1C18-4FBF-A9D3-38330EC5ABAC}"/>
              </a:ext>
            </a:extLst>
          </p:cNvPr>
          <p:cNvSpPr/>
          <p:nvPr/>
        </p:nvSpPr>
        <p:spPr>
          <a:xfrm>
            <a:off x="6228378" y="1758444"/>
            <a:ext cx="2261139" cy="1094862"/>
          </a:xfrm>
          <a:prstGeom prst="roundRect">
            <a:avLst>
              <a:gd name="adj" fmla="val 699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RGB(0,157,217)</a:t>
            </a:r>
            <a:endParaRPr lang="zh-CN" altLang="en-US" dirty="0">
              <a:cs typeface="+mn-ea"/>
              <a:sym typeface="+mn-lt"/>
            </a:endParaRPr>
          </a:p>
        </p:txBody>
      </p:sp>
      <p:sp>
        <p:nvSpPr>
          <p:cNvPr id="23" name="矩形: 圆角 22">
            <a:extLst>
              <a:ext uri="{FF2B5EF4-FFF2-40B4-BE49-F238E27FC236}">
                <a16:creationId xmlns:a16="http://schemas.microsoft.com/office/drawing/2014/main" id="{B7918D49-0610-4974-87B6-B251B53124C4}"/>
              </a:ext>
            </a:extLst>
          </p:cNvPr>
          <p:cNvSpPr/>
          <p:nvPr/>
        </p:nvSpPr>
        <p:spPr>
          <a:xfrm>
            <a:off x="8546711" y="2378744"/>
            <a:ext cx="460508" cy="474562"/>
          </a:xfrm>
          <a:prstGeom prst="round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圆角 23">
            <a:extLst>
              <a:ext uri="{FF2B5EF4-FFF2-40B4-BE49-F238E27FC236}">
                <a16:creationId xmlns:a16="http://schemas.microsoft.com/office/drawing/2014/main" id="{B8038730-5DE8-4789-A76F-CFE5E949F797}"/>
              </a:ext>
            </a:extLst>
          </p:cNvPr>
          <p:cNvSpPr/>
          <p:nvPr/>
        </p:nvSpPr>
        <p:spPr>
          <a:xfrm>
            <a:off x="9791439" y="2378744"/>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圆角 24">
            <a:extLst>
              <a:ext uri="{FF2B5EF4-FFF2-40B4-BE49-F238E27FC236}">
                <a16:creationId xmlns:a16="http://schemas.microsoft.com/office/drawing/2014/main" id="{CAF57C6D-9024-41A3-8FE0-21C38B242A06}"/>
              </a:ext>
            </a:extLst>
          </p:cNvPr>
          <p:cNvSpPr/>
          <p:nvPr/>
        </p:nvSpPr>
        <p:spPr>
          <a:xfrm>
            <a:off x="9169075" y="2378744"/>
            <a:ext cx="460508" cy="474562"/>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341FFF6F-471C-44E8-8225-0489F9E17499}"/>
              </a:ext>
            </a:extLst>
          </p:cNvPr>
          <p:cNvSpPr/>
          <p:nvPr/>
        </p:nvSpPr>
        <p:spPr>
          <a:xfrm>
            <a:off x="10413803" y="2378744"/>
            <a:ext cx="460508" cy="474562"/>
          </a:xfrm>
          <a:prstGeom prst="round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圆角 26">
            <a:extLst>
              <a:ext uri="{FF2B5EF4-FFF2-40B4-BE49-F238E27FC236}">
                <a16:creationId xmlns:a16="http://schemas.microsoft.com/office/drawing/2014/main" id="{B5E31C48-4277-43B5-8624-D745A6067F3A}"/>
              </a:ext>
            </a:extLst>
          </p:cNvPr>
          <p:cNvSpPr/>
          <p:nvPr/>
        </p:nvSpPr>
        <p:spPr>
          <a:xfrm>
            <a:off x="11036167" y="2378744"/>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矩形: 圆角 28">
            <a:extLst>
              <a:ext uri="{FF2B5EF4-FFF2-40B4-BE49-F238E27FC236}">
                <a16:creationId xmlns:a16="http://schemas.microsoft.com/office/drawing/2014/main" id="{3EAFB348-0BC9-4121-AFD1-85514B1EACA4}"/>
              </a:ext>
            </a:extLst>
          </p:cNvPr>
          <p:cNvSpPr/>
          <p:nvPr/>
        </p:nvSpPr>
        <p:spPr>
          <a:xfrm>
            <a:off x="6228378" y="4124001"/>
            <a:ext cx="2261139" cy="1094862"/>
          </a:xfrm>
          <a:prstGeom prst="roundRect">
            <a:avLst>
              <a:gd name="adj" fmla="val 69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RGB(16,207,155)</a:t>
            </a:r>
            <a:endParaRPr lang="zh-CN" altLang="en-US" dirty="0">
              <a:cs typeface="+mn-ea"/>
              <a:sym typeface="+mn-lt"/>
            </a:endParaRPr>
          </a:p>
        </p:txBody>
      </p:sp>
      <p:sp>
        <p:nvSpPr>
          <p:cNvPr id="30" name="矩形: 圆角 29">
            <a:extLst>
              <a:ext uri="{FF2B5EF4-FFF2-40B4-BE49-F238E27FC236}">
                <a16:creationId xmlns:a16="http://schemas.microsoft.com/office/drawing/2014/main" id="{E081E914-226E-4685-B337-3AE098575321}"/>
              </a:ext>
            </a:extLst>
          </p:cNvPr>
          <p:cNvSpPr/>
          <p:nvPr/>
        </p:nvSpPr>
        <p:spPr>
          <a:xfrm>
            <a:off x="8546711" y="4744301"/>
            <a:ext cx="460508" cy="474562"/>
          </a:xfrm>
          <a:prstGeom prst="roundRect">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3589EACB-9721-4D3F-A4BC-C6BE9A9C40DB}"/>
              </a:ext>
            </a:extLst>
          </p:cNvPr>
          <p:cNvSpPr/>
          <p:nvPr/>
        </p:nvSpPr>
        <p:spPr>
          <a:xfrm>
            <a:off x="9791439" y="4744301"/>
            <a:ext cx="460508" cy="474562"/>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圆角 31">
            <a:extLst>
              <a:ext uri="{FF2B5EF4-FFF2-40B4-BE49-F238E27FC236}">
                <a16:creationId xmlns:a16="http://schemas.microsoft.com/office/drawing/2014/main" id="{A3C3A6D3-1691-4848-A216-C6B1F8D00201}"/>
              </a:ext>
            </a:extLst>
          </p:cNvPr>
          <p:cNvSpPr/>
          <p:nvPr/>
        </p:nvSpPr>
        <p:spPr>
          <a:xfrm>
            <a:off x="9169075" y="4744301"/>
            <a:ext cx="460508" cy="474562"/>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矩形: 圆角 32">
            <a:extLst>
              <a:ext uri="{FF2B5EF4-FFF2-40B4-BE49-F238E27FC236}">
                <a16:creationId xmlns:a16="http://schemas.microsoft.com/office/drawing/2014/main" id="{82CBC099-7D7A-445B-8516-DE967AC65520}"/>
              </a:ext>
            </a:extLst>
          </p:cNvPr>
          <p:cNvSpPr/>
          <p:nvPr/>
        </p:nvSpPr>
        <p:spPr>
          <a:xfrm>
            <a:off x="10413803" y="4744301"/>
            <a:ext cx="460508" cy="474562"/>
          </a:xfrm>
          <a:prstGeom prst="round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矩形: 圆角 33">
            <a:extLst>
              <a:ext uri="{FF2B5EF4-FFF2-40B4-BE49-F238E27FC236}">
                <a16:creationId xmlns:a16="http://schemas.microsoft.com/office/drawing/2014/main" id="{CF29D03D-369F-4D31-AB7F-E0B65BC366D1}"/>
              </a:ext>
            </a:extLst>
          </p:cNvPr>
          <p:cNvSpPr/>
          <p:nvPr/>
        </p:nvSpPr>
        <p:spPr>
          <a:xfrm>
            <a:off x="11036167" y="4744301"/>
            <a:ext cx="460508" cy="474562"/>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9BEE9588-A1BE-437F-A7AA-6B47E2871EBD}"/>
              </a:ext>
            </a:extLst>
          </p:cNvPr>
          <p:cNvSpPr txBox="1"/>
          <p:nvPr/>
        </p:nvSpPr>
        <p:spPr>
          <a:xfrm>
            <a:off x="589285" y="5717123"/>
            <a:ext cx="3877985" cy="369332"/>
          </a:xfrm>
          <a:prstGeom prst="rect">
            <a:avLst/>
          </a:prstGeom>
          <a:noFill/>
        </p:spPr>
        <p:txBody>
          <a:bodyPr wrap="none" rtlCol="0">
            <a:spAutoFit/>
          </a:bodyPr>
          <a:lstStyle/>
          <a:p>
            <a:r>
              <a:rPr lang="zh-CN" altLang="en-US" dirty="0">
                <a:cs typeface="+mn-ea"/>
                <a:sym typeface="+mn-lt"/>
              </a:rPr>
              <a:t>主色为常用的颜色，辅色交少使用。</a:t>
            </a:r>
          </a:p>
        </p:txBody>
      </p:sp>
      <p:sp>
        <p:nvSpPr>
          <p:cNvPr id="28" name="矩形: 圆角 27">
            <a:extLst>
              <a:ext uri="{FF2B5EF4-FFF2-40B4-BE49-F238E27FC236}">
                <a16:creationId xmlns:a16="http://schemas.microsoft.com/office/drawing/2014/main" id="{ECFC5F2C-6AFA-4DC3-B5FA-C78A6B34960F}"/>
              </a:ext>
            </a:extLst>
          </p:cNvPr>
          <p:cNvSpPr/>
          <p:nvPr/>
        </p:nvSpPr>
        <p:spPr>
          <a:xfrm>
            <a:off x="6228378" y="2941222"/>
            <a:ext cx="2261139" cy="1094862"/>
          </a:xfrm>
          <a:prstGeom prst="roundRect">
            <a:avLst>
              <a:gd name="adj" fmla="val 6999"/>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RGB(11,208,217)</a:t>
            </a:r>
            <a:endParaRPr lang="zh-CN" altLang="en-US" dirty="0">
              <a:cs typeface="+mn-ea"/>
              <a:sym typeface="+mn-lt"/>
            </a:endParaRPr>
          </a:p>
        </p:txBody>
      </p:sp>
      <p:sp>
        <p:nvSpPr>
          <p:cNvPr id="36" name="矩形: 圆角 35">
            <a:extLst>
              <a:ext uri="{FF2B5EF4-FFF2-40B4-BE49-F238E27FC236}">
                <a16:creationId xmlns:a16="http://schemas.microsoft.com/office/drawing/2014/main" id="{3DAD3B9A-EC88-44E0-AD8D-4A3B3D6FD349}"/>
              </a:ext>
            </a:extLst>
          </p:cNvPr>
          <p:cNvSpPr/>
          <p:nvPr/>
        </p:nvSpPr>
        <p:spPr>
          <a:xfrm>
            <a:off x="8546711" y="3561522"/>
            <a:ext cx="460508" cy="474562"/>
          </a:xfrm>
          <a:prstGeom prst="round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矩形: 圆角 36">
            <a:extLst>
              <a:ext uri="{FF2B5EF4-FFF2-40B4-BE49-F238E27FC236}">
                <a16:creationId xmlns:a16="http://schemas.microsoft.com/office/drawing/2014/main" id="{9EBA2CE4-C8BE-477D-8BD8-05500520A310}"/>
              </a:ext>
            </a:extLst>
          </p:cNvPr>
          <p:cNvSpPr/>
          <p:nvPr/>
        </p:nvSpPr>
        <p:spPr>
          <a:xfrm>
            <a:off x="9791439" y="3561522"/>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8" name="矩形: 圆角 37">
            <a:extLst>
              <a:ext uri="{FF2B5EF4-FFF2-40B4-BE49-F238E27FC236}">
                <a16:creationId xmlns:a16="http://schemas.microsoft.com/office/drawing/2014/main" id="{7CBF9814-5507-4205-93EE-FF253E4579B7}"/>
              </a:ext>
            </a:extLst>
          </p:cNvPr>
          <p:cNvSpPr/>
          <p:nvPr/>
        </p:nvSpPr>
        <p:spPr>
          <a:xfrm>
            <a:off x="9169075" y="3561522"/>
            <a:ext cx="460508" cy="474562"/>
          </a:xfrm>
          <a:prstGeom prst="round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9" name="矩形: 圆角 38">
            <a:extLst>
              <a:ext uri="{FF2B5EF4-FFF2-40B4-BE49-F238E27FC236}">
                <a16:creationId xmlns:a16="http://schemas.microsoft.com/office/drawing/2014/main" id="{E8839310-9A91-4346-8465-ADB752B9DE37}"/>
              </a:ext>
            </a:extLst>
          </p:cNvPr>
          <p:cNvSpPr/>
          <p:nvPr/>
        </p:nvSpPr>
        <p:spPr>
          <a:xfrm>
            <a:off x="10413803" y="3561522"/>
            <a:ext cx="460508" cy="474562"/>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矩形: 圆角 39">
            <a:extLst>
              <a:ext uri="{FF2B5EF4-FFF2-40B4-BE49-F238E27FC236}">
                <a16:creationId xmlns:a16="http://schemas.microsoft.com/office/drawing/2014/main" id="{1FFC4F0B-CC9B-4F91-8B4B-A43C0128317C}"/>
              </a:ext>
            </a:extLst>
          </p:cNvPr>
          <p:cNvSpPr/>
          <p:nvPr/>
        </p:nvSpPr>
        <p:spPr>
          <a:xfrm>
            <a:off x="11036167" y="3561522"/>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90991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3123</TotalTime>
  <Words>4970</Words>
  <Application>Microsoft Macintosh PowerPoint</Application>
  <PresentationFormat>Widescreen</PresentationFormat>
  <Paragraphs>750</Paragraphs>
  <Slides>90</Slides>
  <Notes>2</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90</vt:i4>
      </vt:variant>
    </vt:vector>
  </HeadingPairs>
  <TitlesOfParts>
    <vt:vector size="109" baseType="lpstr">
      <vt:lpstr>等线</vt:lpstr>
      <vt:lpstr>微软雅黑</vt:lpstr>
      <vt:lpstr>ＭＳ Ｐゴシック</vt:lpstr>
      <vt:lpstr>Segoe UI Light</vt:lpstr>
      <vt:lpstr>宋体</vt:lpstr>
      <vt:lpstr>ZapfDingbats</vt:lpstr>
      <vt:lpstr>Arial</vt:lpstr>
      <vt:lpstr>Calibri</vt:lpstr>
      <vt:lpstr>Century Gothic</vt:lpstr>
      <vt:lpstr>Comic Sans MS</vt:lpstr>
      <vt:lpstr>Courier New</vt:lpstr>
      <vt:lpstr>Symbol</vt:lpstr>
      <vt:lpstr>Tahoma</vt:lpstr>
      <vt:lpstr>Times New Roman</vt:lpstr>
      <vt:lpstr>Wingdings</vt:lpstr>
      <vt:lpstr>Office 主题​​</vt:lpstr>
      <vt:lpstr>OfficePLUS</vt:lpstr>
      <vt:lpstr>Clip</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Qiao Xiang</cp:lastModifiedBy>
  <cp:revision>445</cp:revision>
  <dcterms:created xsi:type="dcterms:W3CDTF">2019-03-13T02:14:49Z</dcterms:created>
  <dcterms:modified xsi:type="dcterms:W3CDTF">2021-10-20T13:12:44Z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